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4"/>
  </p:notesMasterIdLst>
  <p:sldIdLst>
    <p:sldId id="256" r:id="rId2"/>
    <p:sldId id="644" r:id="rId3"/>
    <p:sldId id="646" r:id="rId4"/>
    <p:sldId id="651" r:id="rId5"/>
    <p:sldId id="663" r:id="rId6"/>
    <p:sldId id="664" r:id="rId7"/>
    <p:sldId id="665" r:id="rId8"/>
    <p:sldId id="652" r:id="rId9"/>
    <p:sldId id="653" r:id="rId10"/>
    <p:sldId id="889" r:id="rId11"/>
    <p:sldId id="890" r:id="rId12"/>
    <p:sldId id="891" r:id="rId13"/>
    <p:sldId id="892" r:id="rId14"/>
    <p:sldId id="257" r:id="rId15"/>
    <p:sldId id="259" r:id="rId16"/>
    <p:sldId id="258" r:id="rId17"/>
    <p:sldId id="261" r:id="rId18"/>
    <p:sldId id="262" r:id="rId19"/>
    <p:sldId id="263" r:id="rId20"/>
    <p:sldId id="264" r:id="rId21"/>
    <p:sldId id="893" r:id="rId22"/>
    <p:sldId id="265" r:id="rId23"/>
    <p:sldId id="266" r:id="rId24"/>
    <p:sldId id="894" r:id="rId25"/>
    <p:sldId id="667" r:id="rId26"/>
    <p:sldId id="650" r:id="rId27"/>
    <p:sldId id="669" r:id="rId28"/>
    <p:sldId id="675" r:id="rId29"/>
    <p:sldId id="676" r:id="rId30"/>
    <p:sldId id="677" r:id="rId31"/>
    <p:sldId id="685" r:id="rId32"/>
    <p:sldId id="694" r:id="rId33"/>
    <p:sldId id="695" r:id="rId34"/>
    <p:sldId id="672" r:id="rId35"/>
    <p:sldId id="689" r:id="rId36"/>
    <p:sldId id="687" r:id="rId37"/>
    <p:sldId id="696" r:id="rId38"/>
    <p:sldId id="697" r:id="rId39"/>
    <p:sldId id="895" r:id="rId40"/>
    <p:sldId id="896" r:id="rId41"/>
    <p:sldId id="897" r:id="rId42"/>
    <p:sldId id="898" r:id="rId43"/>
    <p:sldId id="899" r:id="rId44"/>
    <p:sldId id="900" r:id="rId45"/>
    <p:sldId id="901" r:id="rId46"/>
    <p:sldId id="902" r:id="rId47"/>
    <p:sldId id="903" r:id="rId48"/>
    <p:sldId id="904" r:id="rId49"/>
    <p:sldId id="905" r:id="rId50"/>
    <p:sldId id="917" r:id="rId51"/>
    <p:sldId id="684" r:id="rId52"/>
    <p:sldId id="698" r:id="rId53"/>
    <p:sldId id="699" r:id="rId54"/>
    <p:sldId id="918" r:id="rId55"/>
    <p:sldId id="919" r:id="rId56"/>
    <p:sldId id="906" r:id="rId57"/>
    <p:sldId id="907" r:id="rId58"/>
    <p:sldId id="913" r:id="rId59"/>
    <p:sldId id="914" r:id="rId60"/>
    <p:sldId id="915" r:id="rId61"/>
    <p:sldId id="916" r:id="rId62"/>
    <p:sldId id="920" r:id="rId63"/>
    <p:sldId id="921" r:id="rId64"/>
    <p:sldId id="922" r:id="rId65"/>
    <p:sldId id="923" r:id="rId66"/>
    <p:sldId id="924" r:id="rId67"/>
    <p:sldId id="926" r:id="rId68"/>
    <p:sldId id="927" r:id="rId69"/>
    <p:sldId id="886" r:id="rId70"/>
    <p:sldId id="887" r:id="rId71"/>
    <p:sldId id="888" r:id="rId72"/>
    <p:sldId id="928" r:id="rId73"/>
    <p:sldId id="929" r:id="rId74"/>
    <p:sldId id="930" r:id="rId75"/>
    <p:sldId id="931" r:id="rId76"/>
    <p:sldId id="932" r:id="rId77"/>
    <p:sldId id="933" r:id="rId78"/>
    <p:sldId id="934" r:id="rId79"/>
    <p:sldId id="935" r:id="rId80"/>
    <p:sldId id="936" r:id="rId81"/>
    <p:sldId id="315" r:id="rId82"/>
    <p:sldId id="328" r:id="rId83"/>
    <p:sldId id="327" r:id="rId84"/>
    <p:sldId id="329" r:id="rId85"/>
    <p:sldId id="330" r:id="rId86"/>
    <p:sldId id="331" r:id="rId87"/>
    <p:sldId id="332" r:id="rId88"/>
    <p:sldId id="334" r:id="rId89"/>
    <p:sldId id="355" r:id="rId90"/>
    <p:sldId id="333" r:id="rId91"/>
    <p:sldId id="342" r:id="rId92"/>
    <p:sldId id="344" r:id="rId93"/>
    <p:sldId id="360" r:id="rId94"/>
    <p:sldId id="346" r:id="rId95"/>
    <p:sldId id="347" r:id="rId96"/>
    <p:sldId id="361" r:id="rId97"/>
    <p:sldId id="335" r:id="rId98"/>
    <p:sldId id="356" r:id="rId99"/>
    <p:sldId id="345" r:id="rId100"/>
    <p:sldId id="348" r:id="rId101"/>
    <p:sldId id="349" r:id="rId102"/>
    <p:sldId id="358" r:id="rId103"/>
    <p:sldId id="350" r:id="rId104"/>
    <p:sldId id="359" r:id="rId105"/>
    <p:sldId id="351" r:id="rId106"/>
    <p:sldId id="341" r:id="rId107"/>
    <p:sldId id="925" r:id="rId108"/>
    <p:sldId id="800" r:id="rId109"/>
    <p:sldId id="801" r:id="rId110"/>
    <p:sldId id="802" r:id="rId111"/>
    <p:sldId id="806" r:id="rId112"/>
    <p:sldId id="807" r:id="rId113"/>
    <p:sldId id="808" r:id="rId114"/>
    <p:sldId id="809" r:id="rId115"/>
    <p:sldId id="810" r:id="rId116"/>
    <p:sldId id="811" r:id="rId117"/>
    <p:sldId id="832" r:id="rId118"/>
    <p:sldId id="833" r:id="rId119"/>
    <p:sldId id="834" r:id="rId120"/>
    <p:sldId id="835" r:id="rId121"/>
    <p:sldId id="836" r:id="rId122"/>
    <p:sldId id="837" r:id="rId123"/>
    <p:sldId id="908" r:id="rId124"/>
    <p:sldId id="937" r:id="rId125"/>
    <p:sldId id="938" r:id="rId126"/>
    <p:sldId id="812" r:id="rId127"/>
    <p:sldId id="813" r:id="rId128"/>
    <p:sldId id="814" r:id="rId129"/>
    <p:sldId id="815" r:id="rId130"/>
    <p:sldId id="939" r:id="rId131"/>
    <p:sldId id="816" r:id="rId132"/>
    <p:sldId id="817" r:id="rId133"/>
    <p:sldId id="818" r:id="rId134"/>
    <p:sldId id="819" r:id="rId135"/>
    <p:sldId id="820" r:id="rId136"/>
    <p:sldId id="821" r:id="rId137"/>
    <p:sldId id="822" r:id="rId138"/>
    <p:sldId id="823" r:id="rId139"/>
    <p:sldId id="824" r:id="rId140"/>
    <p:sldId id="825" r:id="rId141"/>
    <p:sldId id="826" r:id="rId142"/>
    <p:sldId id="827" r:id="rId143"/>
    <p:sldId id="828" r:id="rId144"/>
    <p:sldId id="829" r:id="rId145"/>
    <p:sldId id="830" r:id="rId146"/>
    <p:sldId id="831" r:id="rId147"/>
    <p:sldId id="909" r:id="rId148"/>
    <p:sldId id="910" r:id="rId149"/>
    <p:sldId id="911" r:id="rId150"/>
    <p:sldId id="940" r:id="rId151"/>
    <p:sldId id="912" r:id="rId152"/>
    <p:sldId id="260" r:id="rId153"/>
    <p:sldId id="941" r:id="rId154"/>
    <p:sldId id="942" r:id="rId155"/>
    <p:sldId id="947" r:id="rId156"/>
    <p:sldId id="943" r:id="rId157"/>
    <p:sldId id="944" r:id="rId158"/>
    <p:sldId id="945" r:id="rId159"/>
    <p:sldId id="946" r:id="rId160"/>
    <p:sldId id="948" r:id="rId161"/>
    <p:sldId id="949" r:id="rId162"/>
    <p:sldId id="950" r:id="rId163"/>
    <p:sldId id="952" r:id="rId164"/>
    <p:sldId id="954" r:id="rId165"/>
    <p:sldId id="955" r:id="rId166"/>
    <p:sldId id="956" r:id="rId167"/>
    <p:sldId id="957" r:id="rId168"/>
    <p:sldId id="958" r:id="rId169"/>
    <p:sldId id="959" r:id="rId170"/>
    <p:sldId id="953" r:id="rId171"/>
    <p:sldId id="960" r:id="rId172"/>
    <p:sldId id="961" r:id="rId173"/>
    <p:sldId id="962" r:id="rId174"/>
    <p:sldId id="951" r:id="rId175"/>
    <p:sldId id="963" r:id="rId176"/>
    <p:sldId id="964" r:id="rId177"/>
    <p:sldId id="965" r:id="rId178"/>
    <p:sldId id="966" r:id="rId179"/>
    <p:sldId id="967" r:id="rId180"/>
    <p:sldId id="968" r:id="rId181"/>
    <p:sldId id="969" r:id="rId182"/>
    <p:sldId id="269" r:id="rId18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0" autoAdjust="0"/>
  </p:normalViewPr>
  <p:slideViewPr>
    <p:cSldViewPr snapToGrid="0" showGuides="1">
      <p:cViewPr varScale="1">
        <p:scale>
          <a:sx n="79" d="100"/>
          <a:sy n="79" d="100"/>
        </p:scale>
        <p:origin x="1411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7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2:34:5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31 201 6913 0 0,'-5'-6'364'0'0,"1"0"-1"0"0,0-1 1 0 0,1 1-1 0 0,0 0 1 0 0,0-1-1 0 0,0 0 0 0 0,-2-10 1 0 0,4 15-305 0 0,1 0-1 0 0,0 0 1 0 0,0 0 0 0 0,0 0-1 0 0,1 0 1 0 0,-1 0 0 0 0,0 0 0 0 0,1 0-1 0 0,-1 0 1 0 0,1 1 0 0 0,0-1-1 0 0,0 0 1 0 0,0 0 0 0 0,0 0 0 0 0,0 1-1 0 0,0-1 1 0 0,0 0 0 0 0,0 1 0 0 0,1-1-1 0 0,-1 1 1 0 0,0 0 0 0 0,1-1-1 0 0,-1 1 1 0 0,1 0 0 0 0,0 0 0 0 0,-1 0-1 0 0,1 0 1 0 0,0 0 0 0 0,0 0-1 0 0,0 0 1 0 0,2 0 0 0 0,31-12 912 0 0,55-15 1 0 0,-26 10-387 0 0,-44 11-601 0 0,1 1 0 0 0,1 1 0 0 0,-1 1-1 0 0,1 1 1 0 0,0 0 0 0 0,0 2-1 0 0,0 1 1 0 0,0 0 0 0 0,0 2-1 0 0,0 0 1 0 0,-1 2 0 0 0,1 0 0 0 0,23 9-1 0 0,-17-3-235 0 0,-1 0-1 0 0,0 2 0 0 0,0 2 1 0 0,-2 0-1 0 0,0 1 0 0 0,0 2 1 0 0,-2 0-1 0 0,0 2 0 0 0,-1 1 1 0 0,-1 0-1 0 0,26 34 0 0 0,-34-38 217 0 0,-1 1-1 0 0,-1 0 0 0 0,0 0 0 0 0,-2 2 1 0 0,0-1-1 0 0,-1 1 0 0 0,-1 0 0 0 0,0 1 0 0 0,-2 0 1 0 0,0 0-1 0 0,-1 0 0 0 0,-2 0 0 0 0,0 1 0 0 0,-1-1 1 0 0,0 1-1 0 0,-2-1 0 0 0,-4 24 0 0 0,-11 33 768 0 0,-45 126 0 0 0,23-87-163 0 0,18-51-240 0 0,-91 359 1349 0 0,104-380-1595 0 0,1 0 1 0 0,2 1 0 0 0,2 0-1 0 0,2-1 1 0 0,2 1 0 0 0,2 0-1 0 0,17 73 1 0 0,-18-103-76 0 0,1-1 0 0 0,1 0 1 0 0,1 0-1 0 0,0 0 0 0 0,1-1 0 0 0,0 0 0 0 0,1 0 1 0 0,0-1-1 0 0,1 0 0 0 0,0 0 0 0 0,1-1 1 0 0,1 0-1 0 0,-1-1 0 0 0,2 0 0 0 0,-1-1 1 0 0,1 0-1 0 0,1-1 0 0 0,0 0 0 0 0,0-1 0 0 0,0-1 1 0 0,1 0-1 0 0,0-1 0 0 0,0 0 0 0 0,0-1 1 0 0,1 0-1 0 0,-1-1 0 0 0,1-1 0 0 0,0-1 0 0 0,0 0 1 0 0,15-1-1 0 0,-9-1 24 0 0,0-2-1 0 0,0 0 1 0 0,0-1-1 0 0,0-1 1 0 0,-1-1 0 0 0,31-13-1 0 0,-36 12-41 0 0,0 0 0 0 0,0-2 0 0 0,0 1 0 0 0,-1-2 0 0 0,-1 0 0 0 0,0-1 0 0 0,0 0 0 0 0,18-21 0 0 0,-29 30 17 0 0,1-1 10 0 0,-1 0 0 0 0,1 0-1 0 0,0 0 1 0 0,-1-1 0 0 0,0 1 0 0 0,0-1 0 0 0,0 1 0 0 0,0-1-1 0 0,-1 0 1 0 0,0 1 0 0 0,1-1 0 0 0,0-8 0 0 0,-2 11-8 0 0,0 1 0 0 0,-1-1 0 0 0,1 1 1 0 0,0 0-1 0 0,0-1 0 0 0,-1 1 0 0 0,1 0 0 0 0,0-1 1 0 0,-1 1-1 0 0,1 0 0 0 0,-1-1 0 0 0,1 1 1 0 0,0 0-1 0 0,-1-1 0 0 0,1 1 0 0 0,-1 0 0 0 0,1 0 1 0 0,-1 0-1 0 0,1 0 0 0 0,-1-1 0 0 0,1 1 1 0 0,-1 0-1 0 0,1 0 0 0 0,-1 0 0 0 0,1 0 1 0 0,-1 0-1 0 0,1 0 0 0 0,-1 0 0 0 0,1 0 0 0 0,-1 0 1 0 0,1 1-1 0 0,-1-1 0 0 0,1 0 0 0 0,-1 0 1 0 0,1 0-1 0 0,-1 0 0 0 0,1 1 0 0 0,0-1 0 0 0,-1 0 1 0 0,0 1-1 0 0,-24 9 250 0 0,23-9-232 0 0,-44 22 490 0 0,-74 51-1 0 0,117-72-510 0 0,1 0 1 0 0,-1 1-1 0 0,1-1 1 0 0,0 1-1 0 0,0-1 1 0 0,0 1-1 0 0,0 0 0 0 0,0 0 1 0 0,0 0-1 0 0,1 0 1 0 0,-1 0-1 0 0,1 0 1 0 0,-1 4-1 0 0,-10 49 94 0 0,5-18-67 0 0,-46 126-61 0 0,31-106 7 0 0,4 1-1 0 0,-15 78 1 0 0,19-32-108 0 0,0 192-1 0 0,40 106-80 0 0,-8-257 175 0 0,6 0 0 0 0,7-2 1 0 0,75 216-1 0 0,-76-279 183 0 0,-4 0 0 0 0,-4 1 1 0 0,-3 2-1 0 0,10 106 0 0 0,-25-123-51 0 0,-4 0 1 0 0,-2 0-1 0 0,-3 0 0 0 0,-15 73 1 0 0,1-55-81 0 0,-3-1 0 0 0,-56 138 0 0 0,59-176-217 0 0,-26 68-573 0 0,39-97-371 0 0,1 1-1 0 0,-2 23 0 0 0,7-40 1054 0 0,-1-1 1 0 0,1 0-1 0 0,0 0 0 0 0,0 1 1 0 0,0-1-1 0 0,0 0 0 0 0,0 0 1 0 0,0 1-1 0 0,0-1 0 0 0,0 0 1 0 0,0 1-1 0 0,-1-1 0 0 0,1 0 1 0 0,0 0-1 0 0,1 1 0 0 0,-1-1 1 0 0,0 0-1 0 0,0 1 0 0 0,0-1 1 0 0,0 0-1 0 0,0 0 0 0 0,0 1 1 0 0,0-1-1 0 0,0 0 1 0 0,0 1-1 0 0,1-1 0 0 0,-1 0 1 0 0,0 0-1 0 0,0 0 0 0 0,0 1 1 0 0,0-1-1 0 0,1 0 0 0 0,-1 0 1 0 0,0 0-1 0 0,0 1 0 0 0,1-1 1 0 0,-1 0-1 0 0,0 0 0 0 0,10-7-2125 0 0,9-17-124 0 0,-6 3-672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4825 0 0,'-17'-4'6588'0'0,"30"7"-4403"0"0,4 0-1984 0 0,1 0 0 0 0,32 0 0 0 0,10 1-36 0 0,11 8-48 0 0,120 35 1 0 0,62 46-215 0 0,-203-70 79 0 0,-2 1 0 0 0,0 3 0 0 0,58 43 0 0 0,-46-24 4 0 0,99 98-1 0 0,-120-100 356 0 0,-1 2 0 0 0,-3 1 0 0 0,-1 2 1 0 0,28 55-1 0 0,-39-68 263 0 0,-22-34-572 0 0,1 0 0 0 0,-1 0 0 0 0,1 0 0 0 0,0 0 1 0 0,0-1-1 0 0,-1 1 0 0 0,1-1 0 0 0,0 1 0 0 0,1-1 0 0 0,-1 1 0 0 0,0-1 0 0 0,0 0 0 0 0,0 0 0 0 0,4 1 0 0 0,-5-2-101 0 0,0 0 0 0 0,0 0 0 0 0,0 0 0 0 0,1 0 0 0 0,-1 0-1 0 0,0 0 1 0 0,0 0 0 0 0,0-1 0 0 0,0 1 0 0 0,0 0 0 0 0,0-1 0 0 0,0 1-1 0 0,0-1 1 0 0,0 1 0 0 0,0-1 0 0 0,0 1 0 0 0,0-1 0 0 0,0 1-1 0 0,0-1 1 0 0,0 0 0 0 0,0 0 0 0 0,0 0 0 0 0,-1 1 0 0 0,1-1 0 0 0,0 0-1 0 0,-1 0 1 0 0,1 0 0 0 0,0 0 0 0 0,0-1 0 0 0,1-4-1713 0 0,0 1 1 0 0,0 0 0 0 0,-1 0 0 0 0,2-9-1 0 0,-2 11 829 0 0,0-2-2019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4633 0 0,'79'-122'1124'0'0,"-53"86"664"0"0,34-62 0 0 0,-57 89-119 0 0,-10 12-462 0 0,-9 12-85 0 0,-3 21-764 0 0,0 0 0 0 0,3 1 0 0 0,1 1 1 0 0,-19 77-1 0 0,31-97-904 0 0,-1 9-1930 0 0,-3-14-2521 0 0,8-18 2618 0 0,7-18 2359 0 0,-2 11 240 0 0,0 0 1 0 0,1 0 0 0 0,1 1-1 0 0,0 0 1 0 0,1 0 0 0 0,18-18-1 0 0,-20 24 298 0 0,0-1 0 0 0,0 1-1 0 0,0 1 1 0 0,0 0 0 0 0,1 0 0 0 0,-1 0-1 0 0,1 1 1 0 0,0 0 0 0 0,0 0 0 0 0,0 1-1 0 0,1 0 1 0 0,9-1 0 0 0,-12 3-444 0 0,0-1 0 0 0,0 1 1 0 0,0 0-1 0 0,0 0 0 0 0,0 1 1 0 0,0 0-1 0 0,0 0 0 0 0,6 2 1 0 0,-12-3-177 0 0,1 0 1 0 0,0 1 0 0 0,-1-1-1 0 0,1 0 1 0 0,0 1-1 0 0,-1-1 1 0 0,1 1-1 0 0,0-1 1 0 0,-1 1 0 0 0,1-1-1 0 0,-1 1 1 0 0,1-1-1 0 0,0 1 1 0 0,-1-1 0 0 0,0 1-1 0 0,1 0 1 0 0,-1-1-1 0 0,1 1 1 0 0,-1 0 0 0 0,0-1-1 0 0,1 1 1 0 0,-1 0-1 0 0,0 0 1 0 0,0-1 0 0 0,1 2-1 0 0,-2 0-209 0 0,1 0-1 0 0,-1 0 1 0 0,1 0-1 0 0,-1 0 1 0 0,0-1-1 0 0,1 1 1 0 0,-1 0 0 0 0,0-1-1 0 0,0 1 1 0 0,0 0-1 0 0,0-1 1 0 0,-1 1-1 0 0,1-1 1 0 0,0 0-1 0 0,-3 3 1 0 0,-3 2-900 0 0,-3 1-1550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81 6633 0 0,'-2'0'342'0'0,"0"1"-1"0"0,1-1 0 0 0,-1 1 1 0 0,0 0-1 0 0,0-1 0 0 0,1 1 1 0 0,-1 0-1 0 0,0 0 0 0 0,1 0 0 0 0,-1 0 1 0 0,1 0-1 0 0,-1 0 0 0 0,1 1 1 0 0,-1-1-1 0 0,1 0 0 0 0,0 1 1 0 0,-2 2-1 0 0,3-4-288 0 0,0 0 1 0 0,0 1-1 0 0,0-1 1 0 0,0 0-1 0 0,0 0 1 0 0,0 1 0 0 0,0-1-1 0 0,0 0 1 0 0,0 1-1 0 0,0-1 1 0 0,0 0-1 0 0,0 0 1 0 0,0 1-1 0 0,0-1 1 0 0,0 0-1 0 0,0 1 1 0 0,0-1-1 0 0,0 0 1 0 0,1 0-1 0 0,-1 1 1 0 0,0-1-1 0 0,0 0 1 0 0,0 0 0 0 0,0 1-1 0 0,1-1 1 0 0,-1 0-1 0 0,0 0 1 0 0,0 0-1 0 0,1 0 1 0 0,-1 1-1 0 0,0-1 1 0 0,0 0-1 0 0,1 0 1 0 0,-1 0-1 0 0,0 0 1 0 0,23 2 1145 0 0,3-6-631 0 0,-1-1 0 0 0,34-12 0 0 0,10-2-445 0 0,30-10-208 0 0,-71 20-1229 0 0,0 0 0 0 0,0 2 0 0 0,31-4 0 0 0,-47 11-877 0 0,-12 0 2036 0 0,0 0-1 0 0,0 0 1 0 0,1 0-1 0 0,-1 0 1 0 0,0 0-1 0 0,0-1 0 0 0,1 1 1 0 0,-1 1-1 0 0,0-1 1 0 0,0 0-1 0 0,1 0 1 0 0,-1 0-1 0 0,0 0 0 0 0,0 0 1 0 0,1 0-1 0 0,-1 0 1 0 0,0 0-1 0 0,0 0 1 0 0,1 0-1 0 0,-1 1 0 0 0,0-1 1 0 0,0 0-1 0 0,1 0 1 0 0,-1 0-1 0 0,0 0 1 0 0,0 1-1 0 0,0-1 0 0 0,0 0 1 0 0,1 0-1 0 0,-1 0 1 0 0,0 1-1 0 0,0-1 1 0 0,0 0-1 0 0,0 0 0 0 0,0 1 1 0 0,0-1-1 0 0,0 0 1 0 0,0 0-1 0 0,1 1 1 0 0,-3 2-2461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 6249 0 0,'-45'28'4395'0'0,"37"-21"-4199"0"0,0-1 0 0 0,0 1 0 0 0,1 1 0 0 0,0 0 0 0 0,0 0-1 0 0,1 0 1 0 0,0 1 0 0 0,0-1 0 0 0,1 1 0 0 0,-5 12 0 0 0,10-19-182 0 0,-1 0 1 0 0,0-1-1 0 0,0 1 1 0 0,1 0-1 0 0,-1 0 1 0 0,1 0 0 0 0,-1 0-1 0 0,1 0 1 0 0,0-1-1 0 0,0 1 1 0 0,0 0-1 0 0,0 0 1 0 0,0 0-1 0 0,0 0 1 0 0,1 0-1 0 0,-1 0 1 0 0,1 0-1 0 0,-1-1 1 0 0,1 1 0 0 0,0 0-1 0 0,0 0 1 0 0,-1 0-1 0 0,1-1 1 0 0,0 1-1 0 0,1-1 1 0 0,-1 1-1 0 0,0-1 1 0 0,0 1-1 0 0,1-1 1 0 0,-1 0-1 0 0,0 1 1 0 0,4 1 0 0 0,-2-1-40 0 0,1-1 1 0 0,-1 0-1 0 0,1 1 1 0 0,-1-1 0 0 0,1 0-1 0 0,0-1 1 0 0,0 1-1 0 0,-1-1 1 0 0,1 1 0 0 0,0-1-1 0 0,0 0 1 0 0,-1-1-1 0 0,1 1 1 0 0,0 0-1 0 0,6-3 1 0 0,1-1-57 0 0,-1 0 1 0 0,1-1-1 0 0,-1 0 0 0 0,0-1 0 0 0,-1 0 0 0 0,18-14 1 0 0,-5 2 42 0 0,30-34 0 0 0,-34 31 66 0 0,-13 14 152 0 0,0 0-1 0 0,1 0 1 0 0,0 1 0 0 0,0 0-1 0 0,1 0 1 0 0,11-8-1 0 0,-18 15-60 0 0,1-1-1 0 0,0 0 0 0 0,0 1 0 0 0,-1-1 1 0 0,1 1-1 0 0,0-1 0 0 0,-1 1 1 0 0,1-1-1 0 0,-1 1 0 0 0,1-1 1 0 0,-1 1-1 0 0,1 0 0 0 0,-1-1 1 0 0,1 1-1 0 0,-1 0 0 0 0,0-1 1 0 0,1 1-1 0 0,-1 0 0 0 0,0 0 1 0 0,1-1-1 0 0,-1 1 0 0 0,0 0 0 0 0,0 0 1 0 0,0-1-1 0 0,0 1 0 0 0,0 0 1 0 0,0 0-1 0 0,0 0 0 0 0,0 0 1 0 0,4 30 164 0 0,-4-28-256 0 0,-1 6-74 0 0,2 1 1 0 0,-1-1 0 0 0,1 1-1 0 0,0-1 1 0 0,5 16 0 0 0,-6-24-123 0 0,1 0 1 0 0,-1 1 0 0 0,1-1 0 0 0,-1 0 0 0 0,1 0-1 0 0,0 0 1 0 0,-1 0 0 0 0,1 0 0 0 0,0 0 0 0 0,0 0-1 0 0,0 0 1 0 0,0 0 0 0 0,0 0 0 0 0,0 0 0 0 0,0-1 0 0 0,0 1-1 0 0,0 0 1 0 0,0-1 0 0 0,3 2 0 0 0,-2-2-292 0 0,0 0 0 0 0,0 0 1 0 0,0 0-1 0 0,0 0 1 0 0,0 0-1 0 0,0-1 0 0 0,0 1 1 0 0,0 0-1 0 0,1-1 0 0 0,-1 0 1 0 0,0 1-1 0 0,-1-1 0 0 0,1 0 1 0 0,0 0-1 0 0,0 0 1 0 0,3-2-1 0 0,142-101 704 0 0,-145 103 401 0 0,1-1 1 0 0,-1 1-1 0 0,1 0 1 0 0,-1 0-1 0 0,1 0 1 0 0,0 0-1 0 0,-1 0 1 0 0,1 1-1 0 0,0-1 1 0 0,0 1-1 0 0,-1 0 1 0 0,1-1-1 0 0,5 2 1 0 0,-12 0-1077 0 0,-1 0 1 0 0,1 0 0 0 0,0 1 0 0 0,0 0-1 0 0,-1 0 1 0 0,-6 4 0 0 0,-11 6-4920 0 0,12-9 2757 0 0,-2 2-373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32 345 5945 0 0,'1'6'6716'0'0,"1"15"-5824"0"0,0 0-1312 0 0,-1 17 344 0 0,-3 0 0 0 0,-1 0-1 0 0,-12 58 1 0 0,-2 25-544 0 0,16-118 542 0 0,1 0 0 0 0,0 0 0 0 0,0 0-1 0 0,0 1 1 0 0,0-1 0 0 0,1 0 0 0 0,-1 0 0 0 0,2 4 0 0 0,-2-7 66 0 0,0 1 1 0 0,1-1 0 0 0,-1 0-1 0 0,0 0 1 0 0,0 1-1 0 0,0-1 1 0 0,0 0 0 0 0,1 0-1 0 0,-1 1 1 0 0,0-1-1 0 0,0 0 1 0 0,0 0 0 0 0,1 0-1 0 0,-1 1 1 0 0,0-1-1 0 0,0 0 1 0 0,1 0 0 0 0,-1 0-1 0 0,0 0 1 0 0,0 0-1 0 0,1 0 1 0 0,-1 0 0 0 0,0 1-1 0 0,1-1 1 0 0,-1 0-1 0 0,0 0 1 0 0,0 0 0 0 0,1 0-1 0 0,-1 0 1 0 0,0 0-1 0 0,1 0 1 0 0,-1 0 0 0 0,15-12-185 0 0,-4-4 240 0 0,-1-1 1 0 0,-1-1-1 0 0,-1 1 0 0 0,0-1 0 0 0,-1-1 1 0 0,-1 1-1 0 0,5-25 0 0 0,-3 15 50 0 0,5-31 205 0 0,-11 42-81 0 0,1 0 1 0 0,8-23-1 0 0,-10 39-210 0 0,-1-1-1 0 0,1 1 1 0 0,-1 0 0 0 0,1-1 0 0 0,0 1 0 0 0,-1-1 0 0 0,1 1 0 0 0,0 0 0 0 0,0 0 0 0 0,0 0 0 0 0,0-1 0 0 0,2-1 0 0 0,-2 3-4 0 0,-1 0 0 0 0,0 0 1 0 0,1 0-1 0 0,-1 0 1 0 0,0 0-1 0 0,1 0 0 0 0,-1 0 1 0 0,0 0-1 0 0,1 0 1 0 0,-1 0-1 0 0,1 0 0 0 0,-1 0 1 0 0,0 0-1 0 0,1 0 1 0 0,-1 0-1 0 0,0 0 0 0 0,1 0 1 0 0,-1 1-1 0 0,0-1 1 0 0,1 0-1 0 0,-1 0 0 0 0,0 0 1 0 0,0 1-1 0 0,1-1 1 0 0,-1 0-1 0 0,0 0 0 0 0,1 1 1 0 0,-1-1-1 0 0,0 0 1 0 0,0 0-1 0 0,0 1 0 0 0,1-1 1 0 0,15 40 148 0 0,-13-31-186 0 0,2 6 21 0 0,0 1-1 0 0,2-1 1 0 0,-1 0 0 0 0,2-1 0 0 0,0 1 0 0 0,1-2 0 0 0,19 24-1 0 0,-27-36 26 0 0,0 0-1 0 0,0 0 1 0 0,1 0-1 0 0,-1 0 1 0 0,0 0 0 0 0,1 0-1 0 0,-1-1 1 0 0,1 1-1 0 0,-1-1 1 0 0,1 1-1 0 0,-1-1 1 0 0,1 1-1 0 0,-1-1 1 0 0,1 0-1 0 0,-1 0 1 0 0,1 0-1 0 0,-1 0 1 0 0,1 0 0 0 0,0 0-1 0 0,-1 0 1 0 0,1-1-1 0 0,-1 1 1 0 0,1 0-1 0 0,-1-1 1 0 0,1 1-1 0 0,-1-1 1 0 0,0 0-1 0 0,1 1 1 0 0,-1-1-1 0 0,1 0 1 0 0,-1 0-1 0 0,0 0 1 0 0,0 0 0 0 0,0 0-1 0 0,3-2 1 0 0,5-6 74 0 0,-1 0 0 0 0,1-1 0 0 0,10-16 0 0 0,-9 12-57 0 0,-2 4 29 0 0,-1-1 1 0 0,0 1-1 0 0,-1-1 0 0 0,-1 0 1 0 0,1 0-1 0 0,-2-1 0 0 0,1 1 1 0 0,-2-1-1 0 0,0 0 0 0 0,0 0 1 0 0,-1-1-1 0 0,0 1 0 0 0,-1-21 1 0 0,-8 8 203 0 0,7 25-248 0 0,-1-1 0 0 0,1 1 1 0 0,0-1-1 0 0,-1 1 1 0 0,1-1-1 0 0,-1 1 0 0 0,1 0 1 0 0,-1-1-1 0 0,1 1 0 0 0,-1-1 1 0 0,1 1-1 0 0,-1 0 0 0 0,1 0 1 0 0,-1-1-1 0 0,1 1 0 0 0,-1 0 1 0 0,0 0-1 0 0,1-1 0 0 0,-1 1 1 0 0,1 0-1 0 0,-1 0 1 0 0,0 0-1 0 0,-1 1 8 0 0,0-1 1 0 0,1 1-1 0 0,-1-1 1 0 0,1 1-1 0 0,-1 0 1 0 0,1 0-1 0 0,-1 0 1 0 0,1 0-1 0 0,-1 0 1 0 0,1 0-1 0 0,0 1 1 0 0,0-1-1 0 0,0 0 1 0 0,-1 1-1 0 0,1-1 1 0 0,0 0-1 0 0,1 1 1 0 0,-1 0-1 0 0,0-1 1 0 0,-1 3-1 0 0,-2 7 65 0 0,0-1-1 0 0,1 1 0 0 0,0-1 1 0 0,0 1-1 0 0,1 0 0 0 0,1 0 1 0 0,0 0-1 0 0,0 0 1 0 0,2 16-1 0 0,0-7 41 0 0,2 1 0 0 0,0-1 1 0 0,1 0-1 0 0,8 23 0 0 0,-11-40-181 0 0,0 0-1 0 0,0 0 0 0 0,0 0 1 0 0,0 0-1 0 0,1 0 1 0 0,-1-1-1 0 0,1 1 0 0 0,-1-1 1 0 0,1 1-1 0 0,0-1 1 0 0,0 1-1 0 0,0-1 0 0 0,0 0 1 0 0,0 0-1 0 0,1 0 1 0 0,-1 0-1 0 0,1-1 0 0 0,-1 1 1 0 0,1-1-1 0 0,0 1 1 0 0,-1-1-1 0 0,1 0 0 0 0,0 0 1 0 0,0 0-1 0 0,0 0 1 0 0,0-1-1 0 0,0 1 0 0 0,0-1 1 0 0,4 1-1 0 0,2-2-364 0 0,-1 0 0 0 0,1-1 0 0 0,0 0-1 0 0,-1 0 1 0 0,1-1 0 0 0,-1 0 0 0 0,0 0 0 0 0,14-9-1 0 0,132-82-5367 0 0,-121 71 5760 0 0,-1-2 1 0 0,-2-1-1 0 0,-1-2 0 0 0,46-54 1 0 0,-73 79 301 0 0,0 0 1 0 0,0-1-1 0 0,0 1 1 0 0,0 0-1 0 0,0-1 0 0 0,-1 1 1 0 0,0-1-1 0 0,2-4 1 0 0,-3 7-182 0 0,0 1 0 0 0,0-1 0 0 0,0 0 0 0 0,0 1 0 0 0,0-1 1 0 0,0 1-1 0 0,0-1 0 0 0,0 1 0 0 0,0-1 0 0 0,0 1 0 0 0,0-1 0 0 0,0 0 0 0 0,-1 1 0 0 0,1-1 1 0 0,0 1-1 0 0,0-1 0 0 0,-1 1 0 0 0,1-1 0 0 0,0 1 0 0 0,0-1 0 0 0,-1 1 0 0 0,1 0 0 0 0,-1-1 1 0 0,0 0-1 0 0,0 1 1 0 0,0 0 0 0 0,0-1 0 0 0,0 1 0 0 0,0 0 0 0 0,0 0 0 0 0,0-1-1 0 0,0 1 1 0 0,0 0 0 0 0,0 0 0 0 0,-1 0 0 0 0,1 1 0 0 0,0-1 0 0 0,0 0-1 0 0,0 0 1 0 0,0 0 0 0 0,-1 1 0 0 0,-10 4 32 0 0,1-1 0 0 0,1 2 0 0 0,-1-1 0 0 0,1 1 0 0 0,0 1 0 0 0,0 0 0 0 0,0 0 0 0 0,1 1 0 0 0,1 1 0 0 0,-1-1 0 0 0,1 1 0 0 0,1 0-1 0 0,-1 1 1 0 0,2 0 0 0 0,-1 0 0 0 0,1 1 0 0 0,1-1 0 0 0,0 1 0 0 0,1 0 0 0 0,0 1 0 0 0,-5 21 0 0 0,8-31-124 0 0,1-1 0 0 0,-1 1-1 0 0,1-1 1 0 0,0 1 0 0 0,-1 0 0 0 0,1-1 0 0 0,0 1-1 0 0,0 0 1 0 0,0-1 0 0 0,0 1 0 0 0,0 0-1 0 0,1-1 1 0 0,-1 1 0 0 0,0-1 0 0 0,1 1-1 0 0,-1 0 1 0 0,1-1 0 0 0,0 1 0 0 0,-1-1-1 0 0,1 1 1 0 0,0-1 0 0 0,0 0 0 0 0,0 1 0 0 0,0-1-1 0 0,0 0 1 0 0,0 0 0 0 0,0 1 0 0 0,1-1-1 0 0,-1 0 1 0 0,0 0 0 0 0,1 0 0 0 0,-1-1-1 0 0,0 1 1 0 0,1 0 0 0 0,-1 0 0 0 0,1-1-1 0 0,2 1 1 0 0,-1 0 5 0 0,1-1-1 0 0,-1 0 1 0 0,0 0 0 0 0,0 0-1 0 0,1-1 1 0 0,-1 1 0 0 0,0-1-1 0 0,0 1 1 0 0,0-1-1 0 0,0 0 1 0 0,0-1 0 0 0,0 1-1 0 0,0 0 1 0 0,0-1-1 0 0,0 0 1 0 0,0 1 0 0 0,-1-1-1 0 0,3-3 1 0 0,-4 5-10 0 0,20-19 14 0 0,29-32 0 0 0,-45 45 4 0 0,0-1 0 0 0,0 0 0 0 0,-1 1-1 0 0,0-2 1 0 0,0 1 0 0 0,-1 0 0 0 0,0-1 0 0 0,0 1 0 0 0,0-1 0 0 0,0-8 0 0 0,-4 2 171 0 0,-6 12 265 0 0,6 2-430 0 0,0 1 0 0 0,0 0 0 0 0,-1-1 0 0 0,1 1 0 0 0,0 0 1 0 0,0 0-1 0 0,0 0 0 0 0,0 0 0 0 0,0 0 0 0 0,1 0 0 0 0,-1 0 1 0 0,0 0-1 0 0,0 0 0 0 0,0 0 0 0 0,1 0 0 0 0,-1 2 1 0 0,-1 3 14 0 0,0-1 1 0 0,0 1 0 0 0,1 0-1 0 0,0 0 1 0 0,0 0 0 0 0,1 0-1 0 0,0 0 1 0 0,0-1 0 0 0,0 1-1 0 0,1 0 1 0 0,-1 0 0 0 0,1 0-1 0 0,1 0 1 0 0,-1 0 0 0 0,1-1-1 0 0,3 8 1 0 0,-3-10-44 0 0,0 1 0 0 0,0-1-1 0 0,0 1 1 0 0,0-1 0 0 0,1 0 0 0 0,0 0 0 0 0,-1 0 0 0 0,1 0-1 0 0,0-1 1 0 0,0 1 0 0 0,1-1 0 0 0,-1 0 0 0 0,0 1 0 0 0,1-2-1 0 0,-1 1 1 0 0,1 0 0 0 0,0-1 0 0 0,-1 1 0 0 0,1-1-1 0 0,0 0 1 0 0,0 0 0 0 0,0-1 0 0 0,0 1 0 0 0,0-1 0 0 0,0 0-1 0 0,5 0 1 0 0,-3 0-19 0 0,-1-1-1 0 0,1 0 0 0 0,0 0 1 0 0,0 0-1 0 0,-1 0 1 0 0,1-1-1 0 0,-1 0 0 0 0,1 0 1 0 0,-1 0-1 0 0,0-1 1 0 0,0 0-1 0 0,0 0 0 0 0,0 0 1 0 0,0-1-1 0 0,-1 1 0 0 0,0-1 1 0 0,6-7-1 0 0,3-6 33 0 0,-1-1-1 0 0,-1-1 1 0 0,-1 0 0 0 0,-1 0-1 0 0,0-1 1 0 0,-2 0 0 0 0,0-1-1 0 0,4-23 1 0 0,-5 14 198 0 0,-2 0-1 0 0,-1 1 1 0 0,-1-1 0 0 0,-1-1-1 0 0,-5-37 1 0 0,-1 1 314 0 0,5 142-341 0 0,13 97 0 0 0,-9-144-187 0 0,10 57-77 0 0,-12-77 70 0 0,0 1 1 0 0,1-1-1 0 0,0 0 0 0 0,0 0 0 0 0,1-1 0 0 0,0 1 1 0 0,9 11-1 0 0,-11-17-225 0 0,-1-1 0 0 0,1 1 0 0 0,-1-1-1 0 0,1 0 1 0 0,0 0 0 0 0,-1 0 0 0 0,1 0 0 0 0,0 0 0 0 0,0 0 0 0 0,0-1 0 0 0,0 1-1 0 0,0 0 1 0 0,0-1 0 0 0,0 0 0 0 0,0 1 0 0 0,4-1 0 0 0,33-2-8794 0 0,-36 1 8286 0 0,4 0-1852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258 197 5945 0 0,'-3'-10'967'0'0,"1"0"-1"0"0,-2-1 1 0 0,1 1 0 0 0,-1 0-1 0 0,-1 1 1 0 0,-11-19-1 0 0,14 24-789 0 0,0 1 0 0 0,-1 0 0 0 0,1-1 0 0 0,-1 1 0 0 0,0 0 0 0 0,0 0 0 0 0,0 1-1 0 0,0-1 1 0 0,-1 1 0 0 0,1-1 0 0 0,-1 1 0 0 0,0 0 0 0 0,1 0 0 0 0,-1 1 0 0 0,0-1 0 0 0,0 1 0 0 0,0 0-1 0 0,0 0 1 0 0,0 0 0 0 0,-7 0 0 0 0,10 1-163 0 0,0 0 1 0 0,-1 0-1 0 0,1 1 0 0 0,0-1 0 0 0,0 0 1 0 0,0 1-1 0 0,0-1 0 0 0,0 1 0 0 0,0 0 0 0 0,0-1 1 0 0,0 1-1 0 0,0 0 0 0 0,0-1 0 0 0,0 1 1 0 0,0 0-1 0 0,0 0 0 0 0,0 0 0 0 0,1 0 0 0 0,-1 0 1 0 0,0 0-1 0 0,1 0 0 0 0,-1 0 0 0 0,1 0 1 0 0,-1 0-1 0 0,1 0 0 0 0,0 1 0 0 0,-1-1 1 0 0,1 0-1 0 0,0 0 0 0 0,0 0 0 0 0,0 0 0 0 0,0 1 1 0 0,0-1-1 0 0,0 0 0 0 0,0 0 0 0 0,0 0 1 0 0,0 1-1 0 0,0-1 0 0 0,1 0 0 0 0,0 2 0 0 0,-1 0-13 0 0,0 0-1 0 0,1 0 1 0 0,0 0-1 0 0,-1 0 1 0 0,1 0-1 0 0,0 0 0 0 0,1 0 1 0 0,-1 0-1 0 0,1 0 1 0 0,-1 0-1 0 0,1-1 0 0 0,0 1 1 0 0,0-1-1 0 0,4 5 1 0 0,1-3-16 0 0,0-1 0 0 0,0 0 0 0 0,1 0 0 0 0,0 0 0 0 0,-1-1 0 0 0,1 0 0 0 0,0-1 0 0 0,0 0 1 0 0,0 0-1 0 0,0 0 0 0 0,0-1 0 0 0,0 0 0 0 0,0-1 0 0 0,0 0 0 0 0,0 0 0 0 0,0-1 0 0 0,0 0 0 0 0,-1 0 0 0 0,1-1 1 0 0,-1 0-1 0 0,1 0 0 0 0,11-8 0 0 0,-18 10-16 0 0,1 0 0 0 0,-1 0 1 0 0,0 0-1 0 0,1-1 0 0 0,-1 1 1 0 0,0-1-1 0 0,0 1 0 0 0,0-1 0 0 0,0 1 1 0 0,0-1-1 0 0,-1 1 0 0 0,1-1 1 0 0,0 0-1 0 0,-1 1 0 0 0,1-1 0 0 0,-1 0 1 0 0,0 1-1 0 0,1-1 0 0 0,-1 0 0 0 0,0 0 1 0 0,0-2-1 0 0,-1 0 9 0 0,1 1 1 0 0,-1-1-1 0 0,0 1 1 0 0,0 0-1 0 0,-1-1 0 0 0,1 1 1 0 0,-1 0-1 0 0,1 0 1 0 0,-1 0-1 0 0,-3-4 1 0 0,0 0-26 0 0,-1 0 0 0 0,0 0 0 0 0,-1 1 0 0 0,1 0 0 0 0,-1 0 0 0 0,0 1 0 0 0,-14-9 1 0 0,18 13 15 0 0,0 0 1 0 0,-1-1 0 0 0,1 2-1 0 0,0-1 1 0 0,0 0 0 0 0,0 0-1 0 0,-1 1 1 0 0,1 0 0 0 0,0 0 0 0 0,-1 0-1 0 0,1 0 1 0 0,0 0 0 0 0,-1 0-1 0 0,-4 2 1 0 0,1 0-38 0 0,0 1 0 0 0,0 0 0 0 0,1 0 0 0 0,-1 0 0 0 0,1 0-1 0 0,-9 7 1 0 0,-3 5-100 0 0,1 0 0 0 0,0 1 0 0 0,-17 22-1 0 0,26-29 134 0 0,-4 4 6 0 0,0 2-1 0 0,-12 19 1 0 0,22-31 31 0 0,0 1-1 0 0,0 0 0 0 0,0-1 0 0 0,0 1 1 0 0,1 0-1 0 0,0 0 0 0 0,-1 0 0 0 0,1 0 1 0 0,1 0-1 0 0,-1 1 0 0 0,1-1 1 0 0,-1 0-1 0 0,1 0 0 0 0,0 0 0 0 0,2 8 1 0 0,-1-10 9 0 0,0 0 0 0 0,0 0 0 0 0,0 0 1 0 0,0-1-1 0 0,0 1 0 0 0,1 0 0 0 0,-1-1 0 0 0,0 1 1 0 0,1-1-1 0 0,0 0 0 0 0,-1 1 0 0 0,1-1 1 0 0,0 0-1 0 0,0 0 0 0 0,-1 0 0 0 0,1 0 1 0 0,0 0-1 0 0,0-1 0 0 0,0 1 0 0 0,0 0 1 0 0,0-1-1 0 0,0 0 0 0 0,0 1 0 0 0,1-1 0 0 0,-1 0 1 0 0,0 0-1 0 0,0 0 0 0 0,2-1 0 0 0,11 1 37 0 0,0-1 0 0 0,24-4 0 0 0,-32 4-32 0 0,30-7-302 0 0,-1-1-1 0 0,0-1 1 0 0,47-20-1 0 0,-76 28-2877 0 0,-5 4 945 0 0,-12 13-48 0 0,-19 15 1733 0 0,-28 18 434 0 0,29-25 210 0 0,-49 52 0 0 0,76-74 117 0 0,0 0-1 0 0,0 0 1 0 0,0 0-1 0 0,0 0 1 0 0,0 1 0 0 0,0-1-1 0 0,0 0 1 0 0,0 0-1 0 0,1 1 1 0 0,-1-1 0 0 0,1 1-1 0 0,-1-1 1 0 0,1 1-1 0 0,-1-1 1 0 0,1 1 0 0 0,0-1-1 0 0,-1 1 1 0 0,1 1-1 0 0,1-2-110 0 0,-1-1 0 0 0,0 1 0 0 0,1 0 0 0 0,-1-1 0 0 0,1 1 0 0 0,-1-1 0 0 0,1 1 0 0 0,-1 0 0 0 0,1-1 0 0 0,0 1 0 0 0,-1-1 0 0 0,1 0 0 0 0,-1 1 0 0 0,1-1 0 0 0,0 1-1 0 0,0-1 1 0 0,-1 0 0 0 0,1 0 0 0 0,0 1 0 0 0,0-1 0 0 0,-1 0 0 0 0,1 0 0 0 0,0 0 0 0 0,0 0 0 0 0,0 0 0 0 0,11 1 524 0 0,-1-2 1 0 0,0 1 0 0 0,21-5-1 0 0,-15 3-728 0 0,29 1 1 0 0,-44 1 33 0 0,0 0 0 0 0,-1 0-1 0 0,1 0 1 0 0,0 0 0 0 0,-1 0-1 0 0,1 1 1 0 0,-1-1 0 0 0,1 0-1 0 0,0 1 1 0 0,-1-1-1 0 0,1 1 1 0 0,-1 0 0 0 0,1 0-1 0 0,-1-1 1 0 0,0 1 0 0 0,1 0-1 0 0,-1 0 1 0 0,0 0 0 0 0,1 0-1 0 0,-1 1 1 0 0,0-1 0 0 0,0 0-1 0 0,0 0 1 0 0,1 3 0 0 0,-1 0-20 0 0,-2 0 1 0 0,1-1-1 0 0,0 1 1 0 0,0 0-1 0 0,-1 0 1 0 0,0-1-1 0 0,0 1 1 0 0,0 0-1 0 0,0-1 1 0 0,-1 1-1 0 0,1-1 1 0 0,-1 0-1 0 0,0 1 1 0 0,0-1-1 0 0,-5 6 1 0 0,-38 44 387 0 0,44-52-275 0 0,-4 3 180 0 0,1 0 0 0 0,0 0 0 0 0,0 0 0 0 0,0 1 0 0 0,0 0 0 0 0,1-1 0 0 0,0 1 0 0 0,0 1 0 0 0,0-1 0 0 0,-3 10 1 0 0,11-16 31 0 0,-1 0 0 0 0,1 0 0 0 0,0-1 1 0 0,-1 0-1 0 0,1 0 0 0 0,5-3 0 0 0,-8 4-150 0 0,39-19 230 0 0,-27 12-469 0 0,1 0 0 0 0,1 1 0 0 0,-1 1 0 0 0,1 0 0 0 0,0 1 0 0 0,1 1 0 0 0,-1 1 0 0 0,18-2 0 0 0,-19 9-2548 0 0,-14-3 2294 0 0,0-1-1 0 0,0 1 1 0 0,0-1-1 0 0,-1 1 0 0 0,1 0 1 0 0,0-1-1 0 0,0 1 1 0 0,-1 0-1 0 0,1 0 0 0 0,0-1 1 0 0,-1 1-1 0 0,1 0 1 0 0,-1 0-1 0 0,1 0 0 0 0,-1 0 1 0 0,1 0-1 0 0,-1 0 1 0 0,0 0-1 0 0,1 0 0 0 0,-1 0 1 0 0,0 1-1 0 0,0-2-2105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 5905 0 0,'-1'0'281'0'0,"-1"-1"0"0"0,0 1 0 0 0,0-1 0 0 0,0 1 0 0 0,1 0 0 0 0,-1 0 0 0 0,0 0 0 0 0,0 0 0 0 0,0 0 0 0 0,1 0 0 0 0,-1 0 0 0 0,0 1 0 0 0,0-1 0 0 0,0 1 0 0 0,1-1 0 0 0,-1 1 0 0 0,0 0 0 0 0,1-1 0 0 0,-1 1 0 0 0,0 0 0 0 0,1 0 0 0 0,-1 0 0 0 0,1 0 0 0 0,0 1 0 0 0,-1-1 0 0 0,1 0 0 0 0,0 0 0 0 0,0 1 0 0 0,0-1 0 0 0,0 1 0 0 0,0-1 0 0 0,-2 4 0 0 0,-2 5-74 0 0,1 1 1 0 0,-1 0 0 0 0,2 0 0 0 0,-4 14-1 0 0,-1 4 63 0 0,-12 21-614 0 0,-1 0-1 0 0,-47 77 1 0 0,52-93-1049 0 0,0 0-1782 0 0,2-16-2045 0 0,14-26 3777 0 0,2 3-811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4609 0 0,'19'-39'1078'0'0,"-18"38"-561"0"0,-1-1 0 0 0,1 1-1 0 0,0 0 1 0 0,0-1 0 0 0,0 1-1 0 0,0 0 1 0 0,0 0 0 0 0,0 0-1 0 0,0 0 1 0 0,0 0 0 0 0,0 0-1 0 0,3-1 1 0 0,-5 9 3318 0 0,-8 26-3026 0 0,7-28-871 0 0,1 1 0 0 0,-1 0 0 0 0,1-1 0 0 0,0 1 0 0 0,0 0 0 0 0,1 0 0 0 0,0 0 0 0 0,0 0 1 0 0,0 0-1 0 0,1-1 0 0 0,-1 1 0 0 0,2 0 0 0 0,-1 0 0 0 0,1-1 0 0 0,-1 1 0 0 0,5 8 0 0 0,-4-11-176 0 0,-1 0 0 0 0,1 0 0 0 0,0-1 0 0 0,0 1 0 0 0,0 0 0 0 0,1 0 0 0 0,-1-1 0 0 0,0 0 0 0 0,1 1 0 0 0,0-1 0 0 0,0 0 0 0 0,0 0 0 0 0,0 0 0 0 0,0-1 0 0 0,0 1 0 0 0,0-1 0 0 0,0 0 0 0 0,0 0 0 0 0,1 0 0 0 0,-1 0 0 0 0,1 0 0 0 0,-1-1 0 0 0,0 1 0 0 0,1-1 0 0 0,-1 0 0 0 0,1 0 0 0 0,-1 0 0 0 0,7-2 0 0 0,-2 1-1 0 0,0-1 1 0 0,0 0 0 0 0,-1 0-1 0 0,1-1 1 0 0,-1 0 0 0 0,1 0 0 0 0,-1-1-1 0 0,0 0 1 0 0,0 0 0 0 0,0-1-1 0 0,-1 0 1 0 0,0 0 0 0 0,0 0 0 0 0,0-1-1 0 0,0 0 1 0 0,-1 0 0 0 0,0 0-1 0 0,0-1 1 0 0,-1 0 0 0 0,4-7 0 0 0,-3 4 558 0 0,-1 0 0 0 0,-1 0 0 0 0,0 0 0 0 0,0-1 0 0 0,-1 1 1 0 0,0-1-1 0 0,-1 0 0 0 0,0 1 0 0 0,-1-1 0 0 0,0 0 1 0 0,0 0-1 0 0,-1 1 0 0 0,-1-1 0 0 0,-4-17 0 0 0,4 22 257 0 0,-10-35 1358 0 0,12 40-1825 0 0,0 0 0 0 0,-1 0 0 0 0,1 0 0 0 0,0 0 0 0 0,-1 0 0 0 0,1 0 0 0 0,-1 0 0 0 0,1 0 0 0 0,-1 0 0 0 0,1 0 0 0 0,-1 0 0 0 0,0 0 0 0 0,1 0 0 0 0,-1 1 0 0 0,0-1 0 0 0,0 0 0 0 0,0 0 0 0 0,0 1 0 0 0,1-1 0 0 0,-1 1 0 0 0,0-1 0 0 0,0 1 0 0 0,0-1 0 0 0,0 1 0 0 0,0 0 0 0 0,0-1 0 0 0,-1 1 0 0 0,1 0 0 0 0,-1 0 0 0 0,1 0-74 0 0,0 1 0 0 0,-1-1 0 0 0,1 1 0 0 0,0 0 0 0 0,0 0 0 0 0,0 0 0 0 0,0 0 1 0 0,0 0-1 0 0,0 0 0 0 0,0 0 0 0 0,0 0 0 0 0,0 0 0 0 0,1 0 0 0 0,-1 0 0 0 0,0 1 0 0 0,1-1 0 0 0,-1 0 0 0 0,1 0 0 0 0,-1 1 0 0 0,1-1 0 0 0,-1 0 0 0 0,1 1 0 0 0,0-1 0 0 0,0 1 0 0 0,0-1 0 0 0,0 0 0 0 0,0 1 0 0 0,0-1 0 0 0,0 3 0 0 0,8 45-198 0 0,-7-42 230 0 0,21 68-623 0 0,-14-48-752 0 0,8 35 0 0 0,-15-52 739 0 0,0 0 0 0 0,0-1-1 0 0,0 1 1 0 0,-2 0 0 0 0,1 0 0 0 0,-1-1-1 0 0,-4 16 1 0 0,2-21 231 0 0,1-11 372 0 0,-1-11 508 0 0,1-34 2143 0 0,-1-33 743 0 0,3 79-3213 0 0,1 0 1 0 0,-1 0 0 0 0,2-1 0 0 0,-1 1 0 0 0,0 0-1 0 0,1 0 1 0 0,0 1 0 0 0,1-1 0 0 0,-1 0 0 0 0,6-8 0 0 0,-1 7-160 0 0,0 0 1 0 0,0 0 0 0 0,0 0-1 0 0,1 1 1 0 0,0 1 0 0 0,0-1-1 0 0,0 1 1 0 0,1 0 0 0 0,11-4-1 0 0,-7 3-465 0 0,0-1-1 0 0,-1 0 1 0 0,15-12-1 0 0,-19 13 141 0 0,-1 0 1 0 0,0-1-1 0 0,-1 0 0 0 0,12-15 0 0 0,-17 21 329 0 0,0-1-1 0 0,0 1 0 0 0,0-1 0 0 0,0 0 0 0 0,0 1 0 0 0,0-1 0 0 0,-1 0 0 0 0,1 0 0 0 0,-1 0 0 0 0,1 1 0 0 0,-1-1 0 0 0,0 0 1 0 0,1 0-1 0 0,-1 0 0 0 0,0 0 0 0 0,0 0 0 0 0,-1 0 0 0 0,1 0 0 0 0,0 1 0 0 0,-1-1 0 0 0,1 0 0 0 0,-1 0 0 0 0,1 0 0 0 0,-1 0 0 0 0,0 1 1 0 0,0-1-1 0 0,0 0 0 0 0,0 1 0 0 0,0-1 0 0 0,0 1 0 0 0,0-1 0 0 0,-2-1 0 0 0,2 4-22 0 0,1-1 1 0 0,-1 0-1 0 0,1 0 0 0 0,-1 0 0 0 0,1 1 1 0 0,-1-1-1 0 0,0 0 0 0 0,1 1 0 0 0,-1-1 1 0 0,1 1-1 0 0,-1-1 0 0 0,1 0 0 0 0,0 1 0 0 0,-1-1 1 0 0,1 1-1 0 0,-1-1 0 0 0,1 1 0 0 0,0-1 1 0 0,0 1-1 0 0,-1 0 0 0 0,1-1 0 0 0,0 1 1 0 0,0-1-1 0 0,-1 1 0 0 0,1 0 0 0 0,0-1 1 0 0,0 1-1 0 0,0 0 0 0 0,-7 20 0 0 0,2 11-53 0 0,2-1 0 0 0,1 1-1 0 0,2 0 1 0 0,5 51 0 0 0,-2-54 21 0 0,12 43 0 0 0,-12-60-2 0 0,1 0-1 0 0,0-1 0 0 0,1 0 0 0 0,0 0 0 0 0,0 0 1 0 0,11 14-1 0 0,-15-23-2 0 0,0 0 1 0 0,0 0-1 0 0,0 0 1 0 0,1-1-1 0 0,-1 1 1 0 0,0-1-1 0 0,1 1 1 0 0,-1-1-1 0 0,1 1 1 0 0,0-1-1 0 0,-1 0 1 0 0,1 0-1 0 0,0 0 1 0 0,0 0-1 0 0,0 0 1 0 0,0 0-1 0 0,-1 0 1 0 0,1-1-1 0 0,0 1 1 0 0,0-1-1 0 0,1 1 1 0 0,-1-1-1 0 0,0 0 1 0 0,0 0-1 0 0,0 0 1 0 0,0 0-1 0 0,0 0 1 0 0,0 0-1 0 0,0-1 1 0 0,0 1-1 0 0,0-1 1 0 0,0 1-1 0 0,0-1 1 0 0,0 0-1 0 0,0 0 1 0 0,0 0-1 0 0,-1 0 1 0 0,1 0-1 0 0,0 0 1 0 0,0 0-1 0 0,-1-1 1 0 0,1 1-1 0 0,-1 0 1 0 0,2-3 0 0 0,2-1 24 0 0,0-1 1 0 0,-1 0 0 0 0,0 1 0 0 0,0-1 0 0 0,-1-1-1 0 0,0 1 1 0 0,0 0 0 0 0,0-1 0 0 0,-1 0 0 0 0,1 1-1 0 0,1-14 1 0 0,-4 17-8 0 0,2-5 7 0 0,-1 1 1 0 0,-1-1 0 0 0,1 0-1 0 0,-1 1 1 0 0,0-1 0 0 0,-1 0-1 0 0,0 1 1 0 0,0-1 0 0 0,-1 1-1 0 0,-2-9 1 0 0,3 14-40 0 0,0 1-1 0 0,1 0 1 0 0,-1 0-1 0 0,0-1 1 0 0,1 1 0 0 0,-1 0-1 0 0,0 0 1 0 0,0 0-1 0 0,0 0 1 0 0,0 0-1 0 0,0 0 1 0 0,0 0-1 0 0,0 1 1 0 0,0-1-1 0 0,0 0 1 0 0,-1 1 0 0 0,1-1-1 0 0,0 0 1 0 0,0 1-1 0 0,-1-1 1 0 0,1 1-1 0 0,0 0 1 0 0,-1 0-1 0 0,1-1 1 0 0,0 1 0 0 0,-3 0-1 0 0,1 1 12 0 0,0-1 0 0 0,0 1 1 0 0,0 0-1 0 0,1 0 0 0 0,-1 0 0 0 0,0 0 0 0 0,0 0 0 0 0,0 1 0 0 0,1-1 1 0 0,-1 1-1 0 0,-3 2 0 0 0,-28 30-2839 0 0,15-2-5977 0 0,20-30 7214 0 0,1-2-801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67 4761 0 0,'24'-42'3201'0'0,"-6"18"2655"0"0,-22 30-5553 0 0,1 0 0 0 0,0 0 1 0 0,1 0-1 0 0,0 0 1 0 0,0 1-1 0 0,0-1 0 0 0,0 1 1 0 0,0 8-1 0 0,-7 24-588 0 0,-23 70-1698 0 0,20-35-4062 0 0,12-73 5825 0 0,0 0 0 0 0,0 0 0 0 0,0 0 0 0 0,0 1 0 0 0,0-1 0 0 0,0 0 0 0 0,0 0 0 0 0,0 0 0 0 0,0 0 0 0 0,1 0 0 0 0,-1 0 0 0 0,1 1-1 0 0,-1-1 1 0 0,1 0 0 0 0,-1 0 0 0 0,2 1 0 0 0,1 1-2018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23 133 5153 0 0,'0'-1'267'0'0,"0"1"0"0"0,0-1 0 0 0,-1 0 0 0 0,1 1 0 0 0,0-1 0 0 0,-1 0 0 0 0,1 1 0 0 0,0-1 0 0 0,-1 0 0 0 0,1 1 0 0 0,-1-1 0 0 0,1 1 0 0 0,-1-1 0 0 0,1 0 0 0 0,-1 1 0 0 0,1 0 0 0 0,-1-1 0 0 0,0 1 0 0 0,1-1 0 0 0,-1 1 0 0 0,0 0 0 0 0,1-1 0 0 0,-2 1 0 0 0,1 0-89 0 0,0 0 1 0 0,1 1-1 0 0,-1-1 0 0 0,1 1 1 0 0,-1-1-1 0 0,1 1 0 0 0,0-1 1 0 0,-1 1-1 0 0,1-1 0 0 0,-1 1 1 0 0,1-1-1 0 0,0 1 0 0 0,-1-1 1 0 0,1 1-1 0 0,0 0 0 0 0,0-1 1 0 0,0 1-1 0 0,-1-1 0 0 0,1 1 1 0 0,0 1-1 0 0,-3 38 787 0 0,6-25-1428 0 0,1 0-1 0 0,1 0 0 0 0,8 20 0 0 0,9 30-4735 0 0,-16-26 3452 0 0,-4-49 2480 0 0,0 0 1 0 0,0 0-1 0 0,0 0 0 0 0,1 0 1 0 0,1 1-1 0 0,6-14 1 0 0,4-11 310 0 0,-4 10-645 0 0,1 1 0 0 0,0 0 0 0 0,2 1 0 0 0,1 0 0 0 0,1 1 0 0 0,0 1 0 0 0,2 0-1 0 0,21-21 1 0 0,-35 39-418 0 0,-1 0 0 0 0,0 0 0 0 0,0 0-1 0 0,1 0 1 0 0,-1 0 0 0 0,1 1 0 0 0,-1-1-1 0 0,1 1 1 0 0,0 0 0 0 0,0 0 0 0 0,-1-1-1 0 0,1 2 1 0 0,0-1 0 0 0,0 0 0 0 0,0 1-1 0 0,0-1 1 0 0,3 1 0 0 0,-4 0-17 0 0,0 0 0 0 0,-1 1 0 0 0,1-1 0 0 0,0 1 0 0 0,-1 0-1 0 0,1-1 1 0 0,-1 1 0 0 0,1 0 0 0 0,-1 0 0 0 0,1 0 0 0 0,-1 0 0 0 0,0 0 0 0 0,0 0 0 0 0,1 0 0 0 0,-1 1 0 0 0,0-1 0 0 0,0 0 0 0 0,0 1 0 0 0,0-1 0 0 0,0 1 0 0 0,-1-1 0 0 0,1 1 0 0 0,0-1-1 0 0,-1 1 1 0 0,1 0 0 0 0,-1-1 0 0 0,1 1 0 0 0,-1 0 0 0 0,0-1 0 0 0,0 1 0 0 0,0 2 0 0 0,2 16-28 0 0,-1 1 0 0 0,-2-1 0 0 0,-2 22 0 0 0,1-29 57 0 0,1 1 1 0 0,0-1 0 0 0,1 1 0 0 0,0 0-1 0 0,1-1 1 0 0,1 1 0 0 0,0-1 0 0 0,1 1 0 0 0,6 17-1 0 0,-9-29 9 0 0,1 0 0 0 0,0 0 1 0 0,0 0-1 0 0,-1 0 0 0 0,1 0 0 0 0,0 0 0 0 0,1 0 0 0 0,-1 0 0 0 0,0 0 0 0 0,1-1 0 0 0,-1 1 0 0 0,1-1 0 0 0,-1 1 0 0 0,1-1 1 0 0,0 1-1 0 0,-1-1 0 0 0,1 0 0 0 0,0 0 0 0 0,0 0 0 0 0,0 0 0 0 0,0 0 0 0 0,0 0 0 0 0,0-1 0 0 0,0 1 0 0 0,0-1 1 0 0,0 1-1 0 0,0-1 0 0 0,1 0 0 0 0,-1 0 0 0 0,0 0 0 0 0,0 0 0 0 0,0 0 0 0 0,0 0 0 0 0,4-1 0 0 0,-2-1 19 0 0,0 0 0 0 0,0 0-1 0 0,0 0 1 0 0,0-1 0 0 0,0 1-1 0 0,-1-1 1 0 0,1 0 0 0 0,-1 0 0 0 0,0 0-1 0 0,0 0 1 0 0,0-1 0 0 0,0 1-1 0 0,-1-1 1 0 0,1 0 0 0 0,2-6-1 0 0,-3 6 4 0 0,-1 0-1 0 0,-1 0 0 0 0,1 0 1 0 0,0 0-1 0 0,-1-1 0 0 0,0 1 1 0 0,0 0-1 0 0,0 0 0 0 0,-1 0 1 0 0,1 0-1 0 0,-1 0 0 0 0,0 0 1 0 0,0 0-1 0 0,-1 0 0 0 0,1 0 1 0 0,-1 0-1 0 0,0 1 0 0 0,0-1 1 0 0,0 0-1 0 0,0 1 0 0 0,0 0 1 0 0,-1-1-1 0 0,0 1 0 0 0,0 0 1 0 0,0 0-1 0 0,0 1 1 0 0,0-1-1 0 0,0 1 0 0 0,-1-1 1 0 0,1 1-1 0 0,-7-3 0 0 0,8 5-118 0 0,0 0 0 0 0,0 0-1 0 0,0 0 1 0 0,0 0-1 0 0,0 0 1 0 0,1 1 0 0 0,-1-1-1 0 0,0 1 1 0 0,0-1 0 0 0,0 1-1 0 0,0 0 1 0 0,0-1 0 0 0,1 1-1 0 0,-1 0 1 0 0,0 0 0 0 0,1 0-1 0 0,-1 1 1 0 0,1-1 0 0 0,-1 0-1 0 0,1 0 1 0 0,-2 3 0 0 0,-30 38-6882 0 0,24-29 3418 0 0,6-10 1278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5025 0 0,'0'-2'473'0'0,"0"0"-1"0"0,1-1 1 0 0,-1 1 0 0 0,1 0-1 0 0,-1-1 1 0 0,1 1 0 0 0,0 0-1 0 0,0 0 1 0 0,1-3 0 0 0,4 3 2074 0 0,-4 16-1998 0 0,-4 37 107 0 0,0-37-488 0 0,1 1 0 0 0,1-1 0 0 0,0 1 0 0 0,1-1 0 0 0,1 1 0 0 0,5 23 0 0 0,-7-37-163 0 0,1 1-1 0 0,-1-1 1 0 0,1 0-1 0 0,-1 0 1 0 0,1 1-1 0 0,-1-1 1 0 0,1 0-1 0 0,0 0 1 0 0,0 0-1 0 0,-1 0 0 0 0,1 0 1 0 0,0 0-1 0 0,0 0 1 0 0,0 0-1 0 0,0 0 1 0 0,0 0-1 0 0,1 0 1 0 0,-1-1-1 0 0,0 1 1 0 0,0 0-1 0 0,0-1 0 0 0,1 1 1 0 0,-1-1-1 0 0,0 1 1 0 0,3-1-1 0 0,-1 0-25 0 0,0 0-1 0 0,0 0 0 0 0,0 0 1 0 0,0-1-1 0 0,0 1 1 0 0,0-1-1 0 0,0 0 0 0 0,0 0 1 0 0,0 0-1 0 0,0-1 0 0 0,3-1 1 0 0,5-4-44 0 0,1 0 0 0 0,-1-2 0 0 0,-1 1 0 0 0,12-12 0 0 0,-20 17 80 0 0,1 1 0 0 0,-1-1 0 0 0,1 1-1 0 0,0-1 1 0 0,0 1 0 0 0,0 0 0 0 0,0 0-1 0 0,0 1 1 0 0,0-1 0 0 0,1 0 0 0 0,4 0 0 0 0,-8 1-3 0 0,1 1 0 0 0,0 0 1 0 0,-1 0-1 0 0,1 0 1 0 0,0 0-1 0 0,0 1 1 0 0,-1-1-1 0 0,1 0 1 0 0,0 0-1 0 0,-1 0 1 0 0,1 0-1 0 0,0 1 1 0 0,-1-1-1 0 0,1 0 1 0 0,-1 1-1 0 0,1-1 0 0 0,0 1 1 0 0,-1-1-1 0 0,1 0 1 0 0,-1 1-1 0 0,1-1 1 0 0,0 2-1 0 0,0 0 11 0 0,0 0-1 0 0,0 0 0 0 0,0 0 1 0 0,0 0-1 0 0,0 1 0 0 0,0-1 1 0 0,-1 0-1 0 0,1 0 0 0 0,-1 1 1 0 0,1 2-1 0 0,2 15 63 0 0,1 0 1 0 0,12 37-1 0 0,-13-48-48 0 0,1 1 0 0 0,0-1 0 0 0,1 0 0 0 0,0 0 0 0 0,0 0 0 0 0,1 0 0 0 0,11 12 0 0 0,-16-20-17 0 0,0 1-1 0 0,0-1 1 0 0,0 0 0 0 0,0 0 0 0 0,0 0-1 0 0,0 0 1 0 0,0 0 0 0 0,1 0 0 0 0,-1 0-1 0 0,0 0 1 0 0,1-1 0 0 0,-1 1 0 0 0,1 0-1 0 0,-1-1 1 0 0,1 1 0 0 0,-1-1 0 0 0,1 0-1 0 0,-1 1 1 0 0,1-1 0 0 0,-1 0 0 0 0,1 0-1 0 0,-1 0 1 0 0,1 0 0 0 0,-1 0 0 0 0,4-1-1 0 0,-4 0 8 0 0,0 0-1 0 0,1-1 0 0 0,-1 1 0 0 0,0 0 0 0 0,0-1 0 0 0,0 1 0 0 0,0-1 1 0 0,0 1-1 0 0,0-1 0 0 0,0 1 0 0 0,0-1 0 0 0,-1 0 0 0 0,1 1 1 0 0,-1-1-1 0 0,1 0 0 0 0,-1 0 0 0 0,0 1 0 0 0,1-1 0 0 0,-1 0 0 0 0,0 0 1 0 0,0 0-1 0 0,-1-3 0 0 0,2-25 609 0 0,-2-44 295 0 0,1 69-896 0 0,0 1 0 0 0,-1-1-1 0 0,0 1 1 0 0,0-1 0 0 0,-1 1-1 0 0,1 0 1 0 0,-1 0-1 0 0,0-1 1 0 0,0 1 0 0 0,0 0-1 0 0,0 1 1 0 0,-1-1 0 0 0,-3-4-1 0 0,5 7-66 0 0,0 0 1 0 0,0 0-1 0 0,0 1 0 0 0,0-1 0 0 0,0 0 0 0 0,0 0 0 0 0,-1 1 1 0 0,1-1-1 0 0,0 1 0 0 0,0-1 0 0 0,-1 1 0 0 0,1-1 0 0 0,0 1 1 0 0,-1 0-1 0 0,1 0 0 0 0,0 0 0 0 0,-1-1 0 0 0,1 1 0 0 0,0 1 0 0 0,-1-1 1 0 0,1 0-1 0 0,-2 0 0 0 0,0 1-83 0 0,0 1-1 0 0,0-1 1 0 0,0 0 0 0 0,0 0-1 0 0,0 1 1 0 0,0 0-1 0 0,1 0 1 0 0,-1-1 0 0 0,-3 5-1 0 0,-19 26-2907 0 0,23-29 2320 0 0,1-1 0 0 0,0 1 0 0 0,0 0 0 0 0,-1 0 0 0 0,2 0 0 0 0,-1 0 0 0 0,0 0 0 0 0,0 5 0 0 0,1-8 630 0 0,0 1 0 0 0,1-1 0 0 0,-1 0 0 0 0,0 0 0 0 0,0 0 0 0 0,1 1 0 0 0,-1-1 0 0 0,0 0 0 0 0,1 0 0 0 0,-1 0 0 0 0,0 0 0 0 0,1 0 0 0 0,-1 1 0 0 0,0-1 0 0 0,1 0 0 0 0,-1 0 0 0 0,1 0 0 0 0,-1 0 1 0 0,0 0-1 0 0,1 0 0 0 0,-1 0 0 0 0,0 0 0 0 0,1-1 0 0 0,-1 1 0 0 0,0 0 0 0 0,1 0 0 0 0,-1 0 0 0 0,0 0 0 0 0,1 0 0 0 0,-1 0 0 0 0,0-1 0 0 0,1 1 0 0 0,-1 0 0 0 0,0-1 0 0 0,15-6-1724 0 0,-9 3-185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5 8482 0 0,'-10'-5'4076'0'0,"18"11"-3198"0"0,-2-2-833 0 0,1 0 0 0 0,-1 1 0 0 0,0 0 0 0 0,0 0-1 0 0,-1 1 1 0 0,0 0 0 0 0,0 0 0 0 0,0 0 0 0 0,-1 0 0 0 0,0 1 0 0 0,0-1-1 0 0,0 1 1 0 0,-1 0 0 0 0,0 1 0 0 0,0-1 0 0 0,-1 0 0 0 0,0 1 0 0 0,0-1-1 0 0,0 11 1 0 0,1 13-142 0 0,-1 0 0 0 0,-2 1 0 0 0,-6 44 0 0 0,5-56 134 0 0,-4 22 169 0 0,-2-1 1 0 0,-2 0 0 0 0,-27 78-1 0 0,31-108-27 0 0,1 0 0 0 0,-1-1 0 0 0,-1 0-1 0 0,0 0 1 0 0,0 0 0 0 0,-1-1-1 0 0,0 0 1 0 0,-1 0 0 0 0,0-1 0 0 0,-13 11-1 0 0,7-8-194 0 0,-1 0-1 0 0,-1-2 1 0 0,1 0-1 0 0,-2-1 1 0 0,-33 13 0 0 0,50-21 4 0 0,-14 5-684 0 0,-1 1 1 0 0,-13 7 0 0 0,24-11 168 0 0,1 0 0 0 0,0 0 0 0 0,0 0 0 0 0,0 0 0 0 0,1 0 1 0 0,-1 1-1 0 0,0-1 0 0 0,1 1 0 0 0,-1-1 0 0 0,1 1 0 0 0,0 0 0 0 0,0 0 1 0 0,0 0-1 0 0,1 1 0 0 0,-2 2 0 0 0,0 2-2964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4577 0 0,'5'-7'329'0'0,"0"1"1"0"0,1 0-1 0 0,0 0 1 0 0,12-8-1 0 0,-11 9 805 0 0,0 0 0 0 0,0 0 0 0 0,0 1-1 0 0,13-6 1 0 0,-18 10-1028 0 0,-1 0-1 0 0,1-1 1 0 0,-1 1-1 0 0,1 0 1 0 0,0-1-1 0 0,-1 1 1 0 0,1 0-1 0 0,-1 0 1 0 0,1 0-1 0 0,-1 0 1 0 0,1 1-1 0 0,-1-1 1 0 0,1 0-1 0 0,-1 1 1 0 0,1-1-1 0 0,-1 1 1 0 0,1-1 0 0 0,-1 1-1 0 0,1 0 1 0 0,-1 0-1 0 0,0-1 1 0 0,1 1-1 0 0,-1 0 1 0 0,0 0-1 0 0,0 0 1 0 0,0 1-1 0 0,0-1 1 0 0,0 0-1 0 0,0 0 1 0 0,0 0-1 0 0,0 1 1 0 0,0-1-1 0 0,-1 1 1 0 0,1-1-1 0 0,0 0 1 0 0,-1 1-1 0 0,0-1 1 0 0,1 3-1 0 0,3 9-46 0 0,-1-1 1 0 0,-1 0-1 0 0,2 25 0 0 0,-2-16 220 0 0,0 13-272 0 0,-2-28-10 0 0,0 1 1 0 0,0 0-1 0 0,1 0 1 0 0,0-1-1 0 0,0 1 0 0 0,1-1 1 0 0,0 1-1 0 0,0-1 0 0 0,4 8 1 0 0,-6-13-4 0 0,1 0 1 0 0,-1 0 0 0 0,1 0-1 0 0,-1-1 1 0 0,1 1-1 0 0,0 0 1 0 0,-1 0 0 0 0,1 0-1 0 0,0-1 1 0 0,0 1-1 0 0,0 0 1 0 0,0-1 0 0 0,0 1-1 0 0,-1-1 1 0 0,1 1-1 0 0,0-1 1 0 0,0 0 0 0 0,0 1-1 0 0,0-1 1 0 0,0 0-1 0 0,1 1 1 0 0,-1-1 0 0 0,0 0-1 0 0,0 0 1 0 0,0 0-1 0 0,1 0 1 0 0,1-1-24 0 0,-1 1-1 0 0,1-1 1 0 0,-1 0 0 0 0,1 0 0 0 0,-1 0 0 0 0,1 0-1 0 0,-1-1 1 0 0,0 1 0 0 0,0-1 0 0 0,3-2-1 0 0,4-4-87 0 0,0 0-1 0 0,-1-1 0 0 0,11-15 0 0 0,-7 4 239 0 0,-1-1 0 0 0,-1 0-1 0 0,0 0 1 0 0,-2-1 0 0 0,-1 0 0 0 0,6-29 0 0 0,-13 51-80 0 0,0-1 1 0 0,0 1-1 0 0,0-1 1 0 0,0 1 0 0 0,0-1-1 0 0,0 1 1 0 0,0-1-1 0 0,0 1 1 0 0,1-1 0 0 0,-1 1-1 0 0,0-1 1 0 0,0 1-1 0 0,0-1 1 0 0,1 1 0 0 0,-1-1-1 0 0,0 1 1 0 0,0 0-1 0 0,1-1 1 0 0,-1 1 0 0 0,1-1-1 0 0,-1 1 1 0 0,0 0-1 0 0,1-1 1 0 0,-1 1 0 0 0,1 0-1 0 0,-1 0 1 0 0,0-1-1 0 0,1 1 1 0 0,-1 0 0 0 0,1 0-1 0 0,-1 0 1 0 0,2-1 0 0 0,9 13 874 0 0,6 25-175 0 0,-16-36-734 0 0,5 19 30 0 0,-1 0-1 0 0,5 42 1 0 0,-3-15-515 0 0,-2 11-2606 0 0,-5-20-2011 0 0,0-16 390 0 0,0-12 1381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 6361 0 0,'-3'8'1414'0'0,"-1"1"0"0"0,1 0 0 0 0,0-1 0 0 0,-2 19 0 0 0,3-11-387 0 0,0-1 0 0 0,2 23 0 0 0,2-15-675 0 0,0 1 1 0 0,2-1 0 0 0,10 38-1 0 0,-13-58-344 0 0,-1-1-1 0 0,1 1 0 0 0,0-1 0 0 0,0 1 1 0 0,0-1-1 0 0,0 1 0 0 0,0-1 0 0 0,1 0 1 0 0,-1 1-1 0 0,1-1 0 0 0,-1 0 0 0 0,1 0 0 0 0,0 0 1 0 0,0 0-1 0 0,0 0 0 0 0,0-1 0 0 0,0 1 1 0 0,1-1-1 0 0,-1 1 0 0 0,0-1 0 0 0,4 2 1 0 0,-2-3-21 0 0,-1 1 0 0 0,0-1 0 0 0,1 0 0 0 0,-1 0 0 0 0,1 0 0 0 0,-1 0 1 0 0,0 0-1 0 0,1-1 0 0 0,-1 0 0 0 0,0 1 0 0 0,1-1 0 0 0,-1-1 0 0 0,0 1 1 0 0,5-3-1 0 0,7-5-116 0 0,0 0 0 0 0,-1-1 0 0 0,0-1 0 0 0,0-1 1 0 0,13-13-1 0 0,-17 12 170 0 0,0 0 1 0 0,-1 0 0 0 0,0-1 0 0 0,-1 0 0 0 0,0-1-1 0 0,-1 0 1 0 0,-1 0 0 0 0,-1 0 0 0 0,0-1 0 0 0,-1 0-1 0 0,0 0 1 0 0,-1 0 0 0 0,-1 0 0 0 0,0-22-1 0 0,13 107 424 0 0,-11-35-447 0 0,-2-16-6 0 0,0 0 1 0 0,6 19-1 0 0,-7-33-22 0 0,1 0 0 0 0,-1 0 0 0 0,1 0 0 0 0,0 0 1 0 0,-1 0-1 0 0,2 0 0 0 0,-1 0 0 0 0,0-1 0 0 0,1 0 1 0 0,0 1-1 0 0,-1-1 0 0 0,2 0 0 0 0,-1 0 0 0 0,3 3 1 0 0,-4-5-8 0 0,0 0-1 0 0,0 0 1 0 0,-1 0 0 0 0,1 0 0 0 0,0 0 0 0 0,0-1 0 0 0,0 1 0 0 0,0-1 0 0 0,0 1 0 0 0,0-1 0 0 0,0 1 0 0 0,0-1 0 0 0,0 0 0 0 0,0 0 0 0 0,0 0 0 0 0,0 0 0 0 0,0-1 0 0 0,0 1 0 0 0,0 0 0 0 0,4-2 0 0 0,-3 0-12 0 0,1 1 0 0 0,-1-1 0 0 0,1-1 0 0 0,-1 1 0 0 0,0 0 0 0 0,0-1 0 0 0,0 0 0 0 0,0 1 0 0 0,5-7 1 0 0,1-4-17 0 0,0 0-1 0 0,-1 0 1 0 0,-1-1 0 0 0,8-19 0 0 0,-6 10 276 0 0,-1-1-1 0 0,7-38 0 0 0,-13 62-145 0 0,2 8 102 0 0,7 24 355 0 0,13 43 256 0 0,-24-74-797 0 0,6 15-1145 0 0,1-1 0 0 0,0 0 0 0 0,1 0 0 0 0,17 24 0 0 0,-22-35 1066 0 0,-3-4-39 0 0,0 0 0 0 0,0 0 0 0 0,0 1 0 0 0,0-1 0 0 0,0 0 0 0 0,0 0 0 0 0,1 0 0 0 0,-1 1 0 0 0,0-1 0 0 0,0 0 0 0 0,0 0 0 0 0,1 0 0 0 0,-1 1-1 0 0,0-1 1 0 0,0 0 0 0 0,0 0 0 0 0,1 0 0 0 0,-1 0 0 0 0,0 0 0 0 0,0 1 0 0 0,1-1 0 0 0,-1 0 0 0 0,0 0 0 0 0,0 0 0 0 0,1 0 0 0 0,-1 0 0 0 0,0 0 0 0 0,0 0 0 0 0,1 0 0 0 0,-1 0 0 0 0,0 0-1 0 0,0 0 1 0 0,1 0 0 0 0,-1 0 0 0 0,0 0 0 0 0,1 0 0 0 0,-1 0 0 0 0,0 0 0 0 0,0-1 0 0 0,1 1 0 0 0,-1 0 0 0 0,0 0 0 0 0,0 0 0 0 0,0 0 0 0 0,1 0 0 0 0,-1-1 0 0 0,0 1 0 0 0,0 0-1 0 0,0 0 1 0 0,1 0 0 0 0,-1-1 0 0 0,0 1 0 0 0,0 0 0 0 0,0 0 0 0 0,0-1 0 0 0,0 1 0 0 0,0 0 0 0 0,1 0 0 0 0,-1-1 0 0 0,0 1 0 0 0,0-1 0 0 0,5-16-2216 0 0,-4 11 95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 4825 0 0,'-9'-37'6633'0'0,"9"37"-6099"0"0,0 0-21 0 0,9 34 3060 0 0,21 104-1355 0 0,-30-136-2198 0 0,0-1 1 0 0,1 0-1 0 0,-1 1 0 0 0,1-1 0 0 0,-1 0 1 0 0,1 1-1 0 0,-1-1 0 0 0,1 0 1 0 0,0 0-1 0 0,0 0 0 0 0,-1 0 1 0 0,1 0-1 0 0,0 0 0 0 0,0 0 1 0 0,0 0-1 0 0,0 0 0 0 0,0 0 0 0 0,1 0 1 0 0,-1 0-1 0 0,0-1 0 0 0,0 1 1 0 0,0 0-1 0 0,1-1 0 0 0,-1 1 1 0 0,0-1-1 0 0,1 0 0 0 0,-1 1 1 0 0,0-1-1 0 0,1 0 0 0 0,-1 0 0 0 0,1 0 1 0 0,-1 0-1 0 0,0 0 0 0 0,1 0 1 0 0,-1 0-1 0 0,0 0 0 0 0,1-1 1 0 0,-1 1-1 0 0,0 0 0 0 0,1-1 1 0 0,-1 1-1 0 0,0-1 0 0 0,0 0 0 0 0,1 1 1 0 0,1-2-1 0 0,8-5 27 0 0,0 0 0 0 0,0 0 0 0 0,19-18 0 0 0,-18 15-185 0 0,-4 3-152 0 0,32-23-408 0 0,-38 29 362 0 0,0 0 1 0 0,0-1 0 0 0,0 1 0 0 0,1 0 0 0 0,-1 0 0 0 0,0 1 0 0 0,0-1 0 0 0,1 0 0 0 0,2 0 0 0 0,-7 14-6830 0 0,-11 13 3794 0 0,7-16 910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46 4537 0 0,'-19'18'1705'0'0,"13"-3"3960"0"0,36-32-1369 0 0,-16 6-3731 0 0,1 0 0 0 0,18-10 0 0 0,-29 18-607 0 0,0 1 1 0 0,1 0 0 0 0,-1 0 0 0 0,1 0 0 0 0,-1 0-1 0 0,1 1 1 0 0,0 0 0 0 0,-1 0 0 0 0,1 0 0 0 0,0 0 0 0 0,0 1-1 0 0,0 0 1 0 0,6 0 0 0 0,-10 0-13 0 0,1 1-1 0 0,0-1 1 0 0,-1 1 0 0 0,1-1-1 0 0,-1 1 1 0 0,1 0 0 0 0,0 0-1 0 0,-1 0 1 0 0,0 0 0 0 0,1 0-1 0 0,-1 0 1 0 0,0 0 0 0 0,1 0-1 0 0,-1 0 1 0 0,0 1 0 0 0,0-1-1 0 0,0 1 1 0 0,0-1 0 0 0,0 0-1 0 0,0 1 1 0 0,0 0 0 0 0,-1-1-1 0 0,1 1 1 0 0,-1-1 0 0 0,1 1-1 0 0,-1 0 1 0 0,1 0 0 0 0,-1-1-1 0 0,0 1 1 0 0,0 0 0 0 0,0-1-1 0 0,0 1 1 0 0,0 2 0 0 0,-1 7 212 0 0,-1 0 1 0 0,0 0 0 0 0,0 0-1 0 0,-5 12 1 0 0,2-6 598 0 0,2-8-376 0 0,2-7-274 0 0,0 0 0 0 0,0 0 0 0 0,0 1 0 0 0,0-1 0 0 0,0 0 0 0 0,1 0 0 0 0,-1 0 0 0 0,1 1 0 0 0,0-1 0 0 0,-1 0 0 0 0,1 1-1 0 0,0-1 1 0 0,0 0 0 0 0,1 1 0 0 0,-1 2 0 0 0,1-5-78 0 0,0 0 0 0 0,-1 0 0 0 0,1 0 0 0 0,0 1 1 0 0,-1-1-1 0 0,1-1 0 0 0,-1 1 0 0 0,1 0 0 0 0,0 0 0 0 0,-1 0 0 0 0,1 0 0 0 0,-1 0 0 0 0,1 0 0 0 0,0-1 0 0 0,-1 1 0 0 0,1 0 1 0 0,-1-1-1 0 0,1 1 0 0 0,-1 0 0 0 0,1-1 0 0 0,-1 1 0 0 0,1 0 0 0 0,-1-1 0 0 0,1 0 0 0 0,16-14 50 0 0,-13 12-53 0 0,60-62-3753 0 0,-1 1-8338 0 0,-56 57 9733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5065 0 0,'-7'32'5586'0'0,"-5"10"1344"0"0,13-65-8513 0 0,0-8-7305 0 0,-1 22 4475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1 663 3777 0 0,'45'-17'3588'0'0,"28"1"-3179"0"0,-1 1-623 0 0,-52 9 564 0 0,0 2 0 0 0,0 0-1 0 0,1 1 1 0 0,37-1 0 0 0,399 23 872 0 0,-252-7-961 0 0,-72-8-115 0 0,0-7 0 0 0,0-5 0 0 0,153-30 0 0 0,-95-2-32 0 0,283-95 1 0 0,-338 88-37 0 0,675-211 104 0 0,-699 229-94 0 0,1 5 0 0 0,2 5 0 0 0,0 6 0 0 0,196 1 0 0 0,-271 13 168 0 0,70 13 0 0 0,-162-22-5123 0 0,-66-1-1 0 0,89 9 3106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1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793 77 4161 0 0,'0'6'516'0'0,"0"-1"0"0"0,0 0 0 0 0,-1 1-1 0 0,1-1 1 0 0,-1 0 0 0 0,0 0 0 0 0,-1 1 0 0 0,-3 8 0 0 0,4-12-541 0 0,0 0 0 0 0,-1 0 1 0 0,0 0-1 0 0,0 0 0 0 0,1 0 1 0 0,-1 0-1 0 0,-1 0 0 0 0,1 0 1 0 0,0-1-1 0 0,0 1 0 0 0,0-1 1 0 0,-1 0-1 0 0,1 1 0 0 0,-1-1 1 0 0,1 0-1 0 0,-1-1 0 0 0,1 1 1 0 0,-6 1-1 0 0,2-1 97 0 0,-214 56 1784 0 0,177-43-1787 0 0,1 2 0 0 0,0 1 0 0 0,-40 25-1 0 0,50-24-110 0 0,-108 68 17 0 0,126-76 35 0 0,-1 1 1 0 0,2 1-1 0 0,-1 1 0 0 0,2 0 0 0 0,0 0 0 0 0,-20 29 0 0 0,30-38-18 0 0,-1 1-1 0 0,1-1 1 0 0,0 1-1 0 0,0-1 1 0 0,0 1 0 0 0,1 0-1 0 0,-1-1 1 0 0,1 1-1 0 0,1 0 1 0 0,-1 0-1 0 0,1 0 1 0 0,-1 0-1 0 0,2 8 1 0 0,-1-11-1 0 0,1 0 1 0 0,-1 0-1 0 0,1 0 1 0 0,0 0-1 0 0,0 0 1 0 0,0 0-1 0 0,0 0 1 0 0,0 0-1 0 0,0-1 1 0 0,0 1-1 0 0,1 0 1 0 0,-1-1-1 0 0,0 1 1 0 0,1-1-1 0 0,0 1 1 0 0,-1-1-1 0 0,1 0 1 0 0,0 1-1 0 0,0-1 1 0 0,-1 0-1 0 0,1 0 0 0 0,0-1 1 0 0,0 1-1 0 0,0 0 1 0 0,0 0-1 0 0,0-1 1 0 0,0 0-1 0 0,1 1 1 0 0,-1-1-1 0 0,0 0 1 0 0,0 0-1 0 0,0 0 1 0 0,4 0-1 0 0,23-3-44 0 0,0 0 0 0 0,-1-1-1 0 0,1-2 1 0 0,29-10 0 0 0,42-9-132 0 0,-30 14 70 0 0,79-4-1 0 0,-120 14 122 0 0,1 1 1 0 0,-1 1-1 0 0,0 2 0 0 0,1 1 1 0 0,40 11-1 0 0,-56-11-5 0 0,0 1-1 0 0,-1 0 1 0 0,1 1-1 0 0,-1 1 1 0 0,0 0-1 0 0,-1 0 1 0 0,1 1-1 0 0,-2 1 1 0 0,1 0-1 0 0,-1 1 1 0 0,-1 0-1 0 0,17 20 1 0 0,-18-20 1795 0 0,-16-22-740 0 0,-22-36-209 0 0,24 39-700 0 0,-26-48 314 0 0,2-2 1 0 0,-27-79 0 0 0,-13-30 35 0 0,55 138-374 0 0,-2 1-1 0 0,-1 0 0 0 0,-28-36 0 0 0,39 59-120 0 0,1 0-1 0 0,-1 0 1 0 0,0 0-1 0 0,-1 1 1 0 0,0 0-1 0 0,0 0 1 0 0,0 1-1 0 0,-13-7 1 0 0,16 9-49 0 0,0 1-1 0 0,0-1 1 0 0,0 1 0 0 0,0 0-1 0 0,0 0 1 0 0,-1 0 0 0 0,1 0-1 0 0,0 1 1 0 0,-1 0 0 0 0,1-1-1 0 0,-1 2 1 0 0,1-1 0 0 0,0 1-1 0 0,-1-1 1 0 0,1 1 0 0 0,0 0-1 0 0,0 1 1 0 0,-6 1 0 0 0,8-1-241 0 0,-1 0 0 0 0,1-1 1 0 0,0 1-1 0 0,0 0 0 0 0,0 0 1 0 0,0 1-1 0 0,0-1 0 0 0,0 0 1 0 0,-1 4-1 0 0,3-6 140 0 0,-1 1 0 0 0,1-1 0 0 0,0 0 0 0 0,-1 1 0 0 0,1-1 0 0 0,0 1 0 0 0,0-1 0 0 0,-1 1 0 0 0,1-1 0 0 0,0 1 0 0 0,0-1 0 0 0,0 1 0 0 0,0-1 0 0 0,0 1 0 0 0,0-1 0 0 0,-1 1 0 0 0,1-1 0 0 0,0 1-1 0 0,0-1 1 0 0,1 1 0 0 0,-1-1 0 0 0,0 1 0 0 0,0-1 0 0 0,0 1 0 0 0,0-1 0 0 0,0 0 0 0 0,0 1 0 0 0,1-1 0 0 0,-1 1 0 0 0,0-1 0 0 0,0 1 0 0 0,1-1 0 0 0,-1 1 0 0 0,0-1 0 0 0,1 0 0 0 0,-1 1 0 0 0,0-1 0 0 0,1 0 0 0 0,-1 1 0 0 0,1-1 0 0 0,-1 0 0 0 0,1 0 0 0 0,-1 1 0 0 0,0-1 0 0 0,1 0 0 0 0,-1 0-1 0 0,1 0 1 0 0,-1 0 0 0 0,1 1 0 0 0,-1-1 0 0 0,1 0 0 0 0,-1 0 0 0 0,1 0 0 0 0,-1 0 0 0 0,1 0 0 0 0,-1 0 0 0 0,1 0 0 0 0,-1 0 0 0 0,1-1 0 0 0,0 1 0 0 0,9-1-1822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174 170 792 0 0,'2'0'192'0'0,"-1"-1"0"0"0,0 0 0 0 0,0 0 0 0 0,0 1 0 0 0,0-1-1 0 0,0 0 1 0 0,0 0 0 0 0,0 0 0 0 0,-1 0 0 0 0,1 0 0 0 0,0-1 0 0 0,0 1 0 0 0,-1 0 0 0 0,1 0-1 0 0,-1 0 1 0 0,1-1 0 0 0,-1 1 0 0 0,1 0 0 0 0,-1 0 0 0 0,0-1 0 0 0,0-1 0 0 0,8-35 1655 0 0,-7 34-1334 0 0,-1 2-328 0 0,1 1 0 0 0,-1-1 1 0 0,1 0-1 0 0,-1 0 0 0 0,0 0 1 0 0,0 1-1 0 0,0-1 0 0 0,0 0 1 0 0,0 0-1 0 0,-1 0 1 0 0,1 0-1 0 0,0 1 0 0 0,-1-1 1 0 0,1 0-1 0 0,-1 0 0 0 0,0 1 1 0 0,0-1-1 0 0,1 0 0 0 0,-1 1 1 0 0,0-1-1 0 0,0 1 0 0 0,-2-2 1 0 0,2 2-138 0 0,-1 1 0 0 0,1-1 0 0 0,-1 1 0 0 0,1 0 0 0 0,-1-1 0 0 0,1 1 0 0 0,0 0 0 0 0,-1 0 0 0 0,1 0 0 0 0,-1 0 1 0 0,1 0-1 0 0,-1 1 0 0 0,1-1 0 0 0,-1 0 0 0 0,1 1 0 0 0,-1-1 0 0 0,1 1 0 0 0,0 0 0 0 0,-1-1 0 0 0,1 1 0 0 0,0 0 0 0 0,0 0 0 0 0,-1-1 0 0 0,1 1 1 0 0,0 0-1 0 0,0 0 0 0 0,0 1 0 0 0,-1 1 0 0 0,-17 13 162 0 0,0 2 0 0 0,2 1 0 0 0,-30 39 1 0 0,41-49-197 0 0,0 0 1 0 0,1 1-1 0 0,-1 0 1 0 0,2 0-1 0 0,0 0 1 0 0,0 1-1 0 0,1 0 1 0 0,0-1-1 0 0,1 1 1 0 0,0 0-1 0 0,-1 18 1 0 0,3-26-13 0 0,0 1-1 0 0,1-1 1 0 0,-1 0 0 0 0,1 1 0 0 0,-1-1 0 0 0,1 0 0 0 0,0 1-1 0 0,0-1 1 0 0,1 0 0 0 0,-1 0 0 0 0,1 0 0 0 0,-1 0 0 0 0,1 0 0 0 0,0 0-1 0 0,0 0 1 0 0,0-1 0 0 0,1 1 0 0 0,-1-1 0 0 0,1 1 0 0 0,-1-1-1 0 0,1 0 1 0 0,0 0 0 0 0,0 0 0 0 0,0 0 0 0 0,0-1 0 0 0,0 1 0 0 0,0-1-1 0 0,0 0 1 0 0,0 0 0 0 0,1 0 0 0 0,-1 0 0 0 0,0-1 0 0 0,1 1-1 0 0,-1-1 1 0 0,7 0 0 0 0,-2 1 1 0 0,0-1-1 0 0,0-1 1 0 0,0 1-1 0 0,-1-1 1 0 0,1-1-1 0 0,0 1 1 0 0,-1-1-1 0 0,1-1 1 0 0,-1 1-1 0 0,0-1 1 0 0,0 0-1 0 0,0-1 1 0 0,0 0-1 0 0,0 0 1 0 0,6-5-1 0 0,-7 2 8 0 0,0 1 0 0 0,-1-1 0 0 0,1-1 0 0 0,-1 1 0 0 0,-1 0 0 0 0,1-1 0 0 0,-1 0 0 0 0,-1 0 0 0 0,1-1 0 0 0,-1 1 0 0 0,-1-1 0 0 0,0 1 0 0 0,0-1 0 0 0,-1 0 0 0 0,0 0 0 0 0,0 1 0 0 0,-1-1 0 0 0,0 0 0 0 0,0 0 0 0 0,-3-9 0 0 0,2 7-1 0 0,-1 0-1 0 0,-1 0 1 0 0,0 1 0 0 0,0-1 0 0 0,-1 1-1 0 0,0-1 1 0 0,-1 1 0 0 0,0 0 0 0 0,-1 1-1 0 0,0 0 1 0 0,-1 0 0 0 0,0 0 0 0 0,0 0-1 0 0,0 1 1 0 0,-17-13 0 0 0,20 18-12 0 0,0 1 0 0 0,0 0 0 0 0,0 0 0 0 0,0 0 0 0 0,-1 1 0 0 0,1-1 0 0 0,0 1 0 0 0,-1 0 0 0 0,1 0 0 0 0,-1 0 0 0 0,1 1 0 0 0,-1 0 0 0 0,1 0 0 0 0,-1 0 0 0 0,0 0 0 0 0,1 1 0 0 0,-8 1 0 0 0,9-1-197 0 0,0 0 0 0 0,0 0 1 0 0,0 0-1 0 0,1 0 0 0 0,-1 0 1 0 0,0 0-1 0 0,0 1 1 0 0,1-1-1 0 0,-1 1 0 0 0,1 0 1 0 0,-1 0-1 0 0,1 0 1 0 0,0 0-1 0 0,0 0 0 0 0,0 1 1 0 0,0-1-1 0 0,0 0 0 0 0,0 1 1 0 0,1 0-1 0 0,-1-1 1 0 0,1 1-1 0 0,0 0 0 0 0,0 0 1 0 0,0 0-1 0 0,0 0 1 0 0,-1 5-1 0 0,2-7 69 0 0,0 0 1 0 0,0 1-1 0 0,0-1 1 0 0,0 0-1 0 0,0 0 1 0 0,0 0-1 0 0,0 0 1 0 0,0 0-1 0 0,1 0 1 0 0,-1 1-1 0 0,0-1 1 0 0,1 0-1 0 0,-1 0 1 0 0,1 0-1 0 0,-1 0 1 0 0,1 0-1 0 0,0 0 1 0 0,-1 0-1 0 0,1 0 1 0 0,0-1-1 0 0,0 1 0 0 0,-1 0 1 0 0,1 0-1 0 0,0-1 1 0 0,0 1-1 0 0,0 0 1 0 0,0-1-1 0 0,0 1 1 0 0,0-1-1 0 0,0 1 1 0 0,0-1-1 0 0,0 1 1 0 0,0-1-1 0 0,0 0 1 0 0,1 0-1 0 0,-1 1 1 0 0,0-1-1 0 0,0 0 1 0 0,2 0-1 0 0,2 0-223 0 0,0 0-1 0 0,1 0 1 0 0,-1 0-1 0 0,0-1 1 0 0,0 0-1 0 0,1 0 1 0 0,4-2 0 0 0,3-2-560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1856 0 0,'1'0'316'0'0,"1"0"-1"0"0,-1 0 0 0 0,1 0 0 0 0,-1 0 1 0 0,1 0-1 0 0,-1 0 0 0 0,1 1 0 0 0,-1-1 0 0 0,1 1 1 0 0,-1-1-1 0 0,1 1 0 0 0,-1-1 0 0 0,0 1 1 0 0,1 0-1 0 0,-1 0 0 0 0,0 0 0 0 0,0-1 0 0 0,1 1 1 0 0,1 3-1 0 0,-1-1 256 0 0,-1 0 0 0 0,1 0 0 0 0,-1 0-1 0 0,1 0 1 0 0,-1 1 0 0 0,0-1 0 0 0,1 7 0 0 0,6 28 1039 0 0,2 42 0 0 0,-8-37-1445 0 0,-1-1 1 0 0,-6 50 0 0 0,-2-46-205 0 0,-3 27-39 0 0,10-68-148 0 0,0 0-1 0 0,0 1 1 0 0,0-1-1 0 0,1 0 1 0 0,-1 1 0 0 0,1-1-1 0 0,1 0 1 0 0,-1 0-1 0 0,1 0 1 0 0,3 7 0 0 0,-4-10-27 0 0,0 0 0 0 0,0-1 0 0 0,0 1 0 0 0,1-1 0 0 0,-1 1 0 0 0,0-1 0 0 0,1 1 0 0 0,-1-1 0 0 0,1 0 0 0 0,0 0 0 0 0,-1 0 0 0 0,1 0 1 0 0,0 0-1 0 0,0 0 0 0 0,0 0 0 0 0,-1-1 0 0 0,1 1 0 0 0,0-1 0 0 0,0 1 0 0 0,0-1 0 0 0,0 0 0 0 0,0 1 0 0 0,0-1 0 0 0,0 0 0 0 0,0 0 0 0 0,0-1 1 0 0,0 1-1 0 0,0 0 0 0 0,2-1 0 0 0,4-1-496 0 0,0-1 0 0 0,-1 0 1 0 0,1 0-1 0 0,-1 0 0 0 0,13-8 1 0 0,-4 1-674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6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123 105 1960 0 0,'-11'-4'946'0'0,"1"0"-1"0"0,0-1 1 0 0,0 0 0 0 0,1-1-1 0 0,0 0 1 0 0,0 0-1 0 0,0-1 1 0 0,1 0-1 0 0,0-1 1 0 0,0 0-1 0 0,-9-12 1 0 0,16 20-917 0 0,1-1 0 0 0,0 1 0 0 0,-1 0 0 0 0,1-1 0 0 0,0 1 0 0 0,0 0 0 0 0,-1-1 0 0 0,1 1 0 0 0,0 0 0 0 0,0-1 0 0 0,-1 1 0 0 0,1 0 0 0 0,0-1 0 0 0,0 1 0 0 0,0-1 0 0 0,0 1 0 0 0,0 0 0 0 0,0-1 0 0 0,0 1 0 0 0,0-1 0 0 0,0 1 0 0 0,0 0 0 0 0,0-1 0 0 0,0 1 0 0 0,0-1 0 0 0,0 1 0 0 0,0 0 0 0 0,0-1 0 0 0,0 1 0 0 0,0-1 0 0 0,0 1 0 0 0,1 0 0 0 0,-1-1 0 0 0,0 1 0 0 0,0 0 0 0 0,1-1 0 0 0,16-3 251 0 0,20 8-256 0 0,-5 4 28 0 0,0-1-813 0 0,52 20-1 0 0,-75-24 673 0 0,-1 1 1 0 0,0 0-1 0 0,0 0 0 0 0,0 1 0 0 0,0 0 0 0 0,-1 1 0 0 0,0 0 0 0 0,0 0 1 0 0,0 0-1 0 0,10 14 0 0 0,-14-14 121 0 0,0 0 0 0 0,0 0 1 0 0,0 0-1 0 0,-1 1 0 0 0,0-1 0 0 0,0 1 0 0 0,-1-1 1 0 0,1 1-1 0 0,-1 0 0 0 0,-1-1 0 0 0,0 1 0 0 0,0 0 0 0 0,-1 8 1 0 0,-1 10 399 0 0,-2-1 1 0 0,-8 29-1 0 0,7-33-653 0 0,-8 38 1177 0 0,13-55-1361 0 0,-1 1-1 0 0,1-1 0 0 0,0 0 1 0 0,0 1-1 0 0,1-1 1 0 0,-1 1-1 0 0,1-1 0 0 0,-1 1 1 0 0,1-1-1 0 0,0 0 0 0 0,0 1 1 0 0,1-1-1 0 0,2 6 1 0 0,-4-9 284 0 0,1 0 1 0 0,-1 0 0 0 0,0 1 0 0 0,1-1 0 0 0,-1 0 0 0 0,0 0 0 0 0,1 0 0 0 0,-1 0 0 0 0,1 0-1 0 0,-1 0 1 0 0,0 1 0 0 0,1-1 0 0 0,-1 0 0 0 0,1 0 0 0 0,-1 0 0 0 0,0 0 0 0 0,1 0-1 0 0,-1 0 1 0 0,1-1 0 0 0,-1 1 0 0 0,0 0 0 0 0,1 0 0 0 0,-1 0 0 0 0,1 0 0 0 0,-1 0-1 0 0,0-1 1 0 0,1 1 0 0 0,-1 0 0 0 0,0 0 0 0 0,1 0 0 0 0,-1-1 0 0 0,0 1 0 0 0,1 0-1 0 0,-1-1 1 0 0,0 1 0 0 0,0 0 0 0 0,1-1 0 0 0,-1 1 0 0 0,0 0 0 0 0,0-1 0 0 0,0 1 0 0 0,1-1-1 0 0,10-16-2255 0 0,-5 5 1101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0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0 999 8850 0 0,'29'-22'4256'0'0,"23"-5"-3455"0"0,-24 13-117 0 0,55-32 430 0 0,117-86 1 0 0,-8-4-985 0 0,-63 46-75 0 0,-110 76-14 0 0,-1 0 0 0 0,0-1 0 0 0,-2 0 0 0 0,0-2 0 0 0,0 0 0 0 0,-2 0 0 0 0,0-2 0 0 0,22-37 0 0 0,-25 29 30 0 0,0 1 0 0 0,-2-1-1 0 0,-1-1 1 0 0,5-32 0 0 0,-5 22-61 0 0,18-50 0 0 0,-24 83 7 0 0,1 0-1 0 0,0-1 1 0 0,-1 1 0 0 0,7-7 0 0 0,-7 10-153 0 0,-1 0 1 0 0,0 1 0 0 0,0-1-1 0 0,1 1 1 0 0,-1 0 0 0 0,0-1-1 0 0,1 1 1 0 0,-1 0 0 0 0,1 0-1 0 0,0 0 1 0 0,-1 0-1 0 0,1 0 1 0 0,0 0 0 0 0,0 1-1 0 0,0-1 1 0 0,0 1 0 0 0,2-1-1 0 0,3 3-1880 0 0,-5-1-550 0 0,1 0-3414 0 0,-3-2 3067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 2961 0 0,'0'0'115'0'0,"0"-1"1"0"0,0 1 0 0 0,0 0 0 0 0,0 0-1 0 0,0 0 1 0 0,0 0 0 0 0,-1 0 0 0 0,1 0 0 0 0,0 0-1 0 0,0-1 1 0 0,0 1 0 0 0,0 0 0 0 0,0 0-1 0 0,0 0 1 0 0,0 0 0 0 0,0 0 0 0 0,0 0-1 0 0,-1 0 1 0 0,1 0 0 0 0,0 0 0 0 0,0 0-1 0 0,0 0 1 0 0,0-1 0 0 0,0 1 0 0 0,-1 0 0 0 0,1 0-1 0 0,0 0 1 0 0,0 0 0 0 0,0 0 0 0 0,0 0-1 0 0,0 0 1 0 0,0 0 0 0 0,-1 0 0 0 0,1 0-1 0 0,0 0 1 0 0,0 0 0 0 0,0 1 0 0 0,0-1 0 0 0,0 0-1 0 0,-1 0 1 0 0,1 0 0 0 0,0 0 0 0 0,0 0-1 0 0,0 0 1 0 0,0 0 0 0 0,0 0 0 0 0,0 0-1 0 0,0 0 1 0 0,-1 0 0 0 0,1 1 0 0 0,0-1-1 0 0,0 0 1 0 0,0 0 0 0 0,0 0 0 0 0,0 0 0 0 0,0 0-1 0 0,0 0 1 0 0,0 0 0 0 0,0 1 0 0 0,0-1-1 0 0,0 0 1 0 0,0 0 0 0 0,0 0 0 0 0,0 0-1 0 0,0 1 1 0 0,0 15 2165 0 0,7 24-2139 0 0,-7-39 150 0 0,19 137 263 0 0,-16-94-2716 0 0,16 67 1 0 0,-7-78-1431 0 0,-12-32 3547 0 0,0-1 1 0 0,0 0-1 0 0,0 0 0 0 0,1 0 0 0 0,-1 1 1 0 0,0-1-1 0 0,0 0 0 0 0,0 0 0 0 0,1 0 1 0 0,-1 1-1 0 0,0-1 0 0 0,0 0 0 0 0,0 0 1 0 0,1 0-1 0 0,-1 0 0 0 0,0 0 0 0 0,1 1 1 0 0,-1-1-1 0 0,0 0 0 0 0,0 0 0 0 0,1 0 1 0 0,-1 0-1 0 0,0 0 0 0 0,0 0 0 0 0,1 0 1 0 0,-1 0-1 0 0,0 0 0 0 0,1 0 0 0 0,-1 0 0 0 0,0 0 1 0 0,0 0-1 0 0,1 0 0 0 0,-1-1 0 0 0,1 1 1 0 0,10-17-33 0 0,-8 8 200 0 0,0-1 0 0 0,0 0 0 0 0,-1 1 1 0 0,-1-1-1 0 0,1-13 0 0 0,-1 12 859 0 0,1-1-1 0 0,0 1 1 0 0,4-14-1 0 0,-6 25-948 0 0,0-1 1 0 0,0 0-1 0 0,0 0 0 0 0,1 1 0 0 0,-1-1 0 0 0,0 0 0 0 0,1 1 0 0 0,-1-1 1 0 0,1 1-1 0 0,-1-1 0 0 0,1 1 0 0 0,-1-1 0 0 0,1 0 0 0 0,-1 1 1 0 0,1 0-1 0 0,-1-1 0 0 0,1 1 0 0 0,0-1 0 0 0,-1 1 0 0 0,1 0 0 0 0,-1-1 1 0 0,1 1-1 0 0,0 0 0 0 0,0 0 0 0 0,-1-1 0 0 0,1 1 0 0 0,1 0 0 0 0,20 7 107 0 0,15 20-1811 0 0,-34-25 1401 0 0,0 1 0 0 0,-1-1 1 0 0,1 1-1 0 0,-1 0 0 0 0,0 0 1 0 0,1 0-1 0 0,-1 0 0 0 0,0 0 1 0 0,-1 0-1 0 0,1 0 0 0 0,-1 1 0 0 0,1-1 1 0 0,-1 1-1 0 0,0-1 0 0 0,0 1 1 0 0,-1-1-1 0 0,1 1 0 0 0,-1-1 1 0 0,1 1-1 0 0,-1 0 0 0 0,0-1 0 0 0,-1 1 1 0 0,1 0-1 0 0,-2 6 0 0 0,-1-1-1155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39 230 4041 0 0,'-3'1'483'0'0,"0"1"1"0"0,0-1-1 0 0,1 1 0 0 0,-1 0 1 0 0,1 0-1 0 0,-1 0 0 0 0,1 0 1 0 0,0 0-1 0 0,0 1 0 0 0,0-1 1 0 0,0 1-1 0 0,0-1 0 0 0,0 1 1 0 0,-2 5-1 0 0,4-7-413 0 0,0 1-1 0 0,-1-1 1 0 0,1 1 0 0 0,0-1-1 0 0,0 0 1 0 0,0 1 0 0 0,0-1-1 0 0,0 1 1 0 0,0-1 0 0 0,0 0-1 0 0,1 1 1 0 0,-1-1 0 0 0,1 1-1 0 0,-1-1 1 0 0,1 0 0 0 0,-1 1-1 0 0,1-1 1 0 0,-1 0 0 0 0,1 0-1 0 0,0 0 1 0 0,0 1 0 0 0,0-1 0 0 0,0 0-1 0 0,0 0 1 0 0,0 0 0 0 0,0 0-1 0 0,0 0 1 0 0,0-1 0 0 0,0 1-1 0 0,1 0 1 0 0,-1 0 0 0 0,0-1-1 0 0,0 1 1 0 0,3 0 0 0 0,-2 0-135 0 0,1 0 1 0 0,0 0 0 0 0,0 0-1 0 0,-1 0 1 0 0,1-1 0 0 0,0 1-1 0 0,0-1 1 0 0,0 1 0 0 0,0-1-1 0 0,0 0 1 0 0,0 0 0 0 0,0-1-1 0 0,0 1 1 0 0,0-1 0 0 0,0 1-1 0 0,0-1 1 0 0,-1 0 0 0 0,1 0-1 0 0,0 0 1 0 0,0 0 0 0 0,-1-1-1 0 0,1 1 1 0 0,-1-1 0 0 0,1 0-1 0 0,-1 1 1 0 0,0-1 0 0 0,0 0-1 0 0,0 0 1 0 0,0-1 0 0 0,0 1-1 0 0,0 0 1 0 0,0-1 0 0 0,-1 1-1 0 0,1-1 1 0 0,-1 1 0 0 0,0-1-1 0 0,1 0 1 0 0,-1 0 0 0 0,-1 1-1 0 0,1-1 1 0 0,1-5 0 0 0,-3 3 296 0 0,1 1-1 0 0,-1 0 1 0 0,0 0 0 0 0,0 0 0 0 0,0 0 0 0 0,-3-5 0 0 0,-3-22 1517 0 0,8 34-1657 0 0,0 0-1 0 0,0 0 0 0 0,0 0 1 0 0,1 0-1 0 0,-1 0 0 0 0,1-1 0 0 0,0 1 1 0 0,2 3-1 0 0,9 16-99 0 0,-9-12-69 0 0,1 0-1 0 0,0 0 1 0 0,0 0 0 0 0,1-1 0 0 0,0 0 0 0 0,0 0-1 0 0,1-1 1 0 0,0 1 0 0 0,16 12 0 0 0,-22-20-48 0 0,0 0 0 0 0,0 0-1 0 0,0-1 1 0 0,0 1 0 0 0,0-1 0 0 0,1 1 0 0 0,-1-1 0 0 0,0 1 0 0 0,0-1 0 0 0,1 1 0 0 0,-1-1 0 0 0,0 0 0 0 0,0 0-1 0 0,1 0 1 0 0,-1 0 0 0 0,0 0 0 0 0,1 0 0 0 0,-1 0 0 0 0,0 0 0 0 0,0-1 0 0 0,1 1 0 0 0,0-1 0 0 0,0 0-124 0 0,1 0 1 0 0,-1 0 0 0 0,0-1 0 0 0,0 1 0 0 0,0-1 0 0 0,0 0 0 0 0,0 1 0 0 0,0-1 0 0 0,-1 0 0 0 0,3-4 0 0 0,4-5-609 0 0,-2-1 0 0 0,0 0 0 0 0,7-19-1 0 0,-9 20 711 0 0,84-225-973 0 0,-77 219 1571 0 0,-10 18-405 0 0,-1-1 1 0 0,1 1-1 0 0,-1-1 0 0 0,0 0 0 0 0,1 1 1 0 0,-1-1-1 0 0,0 1 0 0 0,1-1 0 0 0,-1 1 1 0 0,0-1-1 0 0,0 1 0 0 0,0-1 0 0 0,1 1 1 0 0,-1-1-1 0 0,0 1 0 0 0,0 0 0 0 0,0-1 1 0 0,0 1-1 0 0,0-1 0 0 0,0 1 0 0 0,0-1 1 0 0,0 1-1 0 0,0-1 0 0 0,0 1 0 0 0,0 0 1 0 0,-1-1-1 0 0,1 1 0 0 0,0-1 0 0 0,-1 1 1 0 0,-46 326 7206 0 0,47-325-7357 0 0,0 0-1 0 0,0 0 1 0 0,-1 0 0 0 0,1 0-1 0 0,1 0 1 0 0,-1 0-1 0 0,0 0 1 0 0,0 0-1 0 0,1 0 1 0 0,0 4 0 0 0,4-8-2992 0 0,0-13 231 0 0,3-10 968 0 0,0 0 1 0 0,15-31-1 0 0,-17 44 1496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3 648 0 0,'1'-2'4092'0'0,"-1"6"-928"0"0,-4 23 1299 0 0,4-25-4413 0 0,0 0 0 0 0,0 0 1 0 0,0 0-1 0 0,1 0 0 0 0,-1 0 0 0 0,0 0 0 0 0,1 0 0 0 0,-1-1 0 0 0,1 1 0 0 0,0 0 0 0 0,0 0 0 0 0,0 0 0 0 0,1 3 0 0 0,7 5 220 0 0,-4-3-1007 0 0,0-1-1 0 0,0 0 1 0 0,1-1-1 0 0,-1 1 1 0 0,1-1 0 0 0,9 6-1 0 0,-12-9 444 0 0,0-1-1 0 0,0 0 1 0 0,0 0 0 0 0,0 0-1 0 0,0 0 1 0 0,0-1 0 0 0,0 1-1 0 0,0-1 1 0 0,0 0 0 0 0,0 0-1 0 0,0 0 1 0 0,0 0 0 0 0,0 0-1 0 0,0-1 1 0 0,0 1 0 0 0,0-1-1 0 0,0 0 1 0 0,0 0 0 0 0,0 0-1 0 0,5-3 1 0 0,1-1-1005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35 3257 0 0,'-5'2'430'0'0,"0"0"0"0"0,0 0 0 0 0,0 1 0 0 0,0 0 1 0 0,1 0-1 0 0,-1 1 0 0 0,1-1 0 0 0,-1 1 0 0 0,1 0 0 0 0,0 0 1 0 0,1 0-1 0 0,-1 1 0 0 0,1-1 0 0 0,0 1 0 0 0,-4 6 1 0 0,5-7-327 0 0,1 0 0 0 0,-1 0 0 0 0,0-1 0 0 0,1 1 1 0 0,0 1-1 0 0,0-1 0 0 0,0 0 0 0 0,0 0 0 0 0,1 0 1 0 0,0 0-1 0 0,0 1 0 0 0,0-1 0 0 0,0 0 0 0 0,1 0 1 0 0,-1 0-1 0 0,1 1 0 0 0,0-1 0 0 0,0 0 0 0 0,1 0 1 0 0,-1 0-1 0 0,3 3 0 0 0,-2-3-86 0 0,1-1 1 0 0,-1-1-1 0 0,1 1 0 0 0,0 0 0 0 0,0-1 1 0 0,0 1-1 0 0,0-1 0 0 0,0 0 1 0 0,0 0-1 0 0,1 0 0 0 0,-1 0 0 0 0,1-1 1 0 0,-1 1-1 0 0,1-1 0 0 0,0 0 1 0 0,-1 0-1 0 0,1 0 0 0 0,0-1 0 0 0,0 1 1 0 0,-1-1-1 0 0,1 0 0 0 0,0 0 1 0 0,0 0-1 0 0,0-1 0 0 0,0 1 0 0 0,-1-1 1 0 0,1 0-1 0 0,4-2 0 0 0,-4 2-11 0 0,-1 1 0 0 0,1-1 1 0 0,-1-1-1 0 0,0 1 0 0 0,1 0 0 0 0,-1-1 0 0 0,0 0 0 0 0,0 1 0 0 0,0-1 0 0 0,0-1 0 0 0,-1 1 0 0 0,1 0 0 0 0,0-1 0 0 0,-1 1 0 0 0,0-1 0 0 0,0 0 0 0 0,1 1 1 0 0,-2-1-1 0 0,1 0 0 0 0,0-1 0 0 0,0 1 0 0 0,-1 0 0 0 0,0 0 0 0 0,0-1 0 0 0,0 1 0 0 0,0 0 0 0 0,0-1 0 0 0,-1 1 0 0 0,1-1 0 0 0,-1-6 0 0 0,-1 0-61 0 0,-1 1-1 0 0,1-1 0 0 0,-2 0 0 0 0,0 1 0 0 0,0-1 0 0 0,0 1 0 0 0,-1 0 1 0 0,-1 0-1 0 0,1 1 0 0 0,-1-1 0 0 0,-1 1 0 0 0,0 0 0 0 0,-7-8 0 0 0,13 16-34 0 0,0-1 0 0 0,-1 1-1 0 0,1 0 1 0 0,0-1-1 0 0,-1 1 1 0 0,1-1 0 0 0,0 1-1 0 0,-1 0 1 0 0,1-1-1 0 0,-1 1 1 0 0,1 0 0 0 0,-1 0-1 0 0,1-1 1 0 0,-1 1-1 0 0,1 0 1 0 0,-1 0 0 0 0,1 0-1 0 0,-1 0 1 0 0,1 0-1 0 0,-1 0 1 0 0,1-1 0 0 0,-1 1-1 0 0,1 0 1 0 0,-1 0 0 0 0,0 1-1 0 0,1-1 1 0 0,-1 0-1 0 0,1 0 1 0 0,-1 0 0 0 0,1 0-1 0 0,-1 0 1 0 0,1 1-1 0 0,-1-1 1 0 0,1 0 0 0 0,-1 0-1 0 0,1 1 1 0 0,-1-1-1 0 0,1 0 1 0 0,0 1 0 0 0,-1-1-1 0 0,1 0 1 0 0,0 1-1 0 0,-1 0 1 0 0,0 0-370 0 0,0 1 0 0 0,0-1-1 0 0,0 1 1 0 0,0 0 0 0 0,1-1-1 0 0,-1 1 1 0 0,1 0 0 0 0,-1-1-1 0 0,1 1 1 0 0,-1 0 0 0 0,1 3 0 0 0,0-3-667 0 0,2-2-269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3977 0 0,'-1'2'659'0'0,"0"-1"0"0"0,0 1 0 0 0,0 0 0 0 0,0 0 0 0 0,0-1 0 0 0,0 1 0 0 0,1 0 0 0 0,-1 0 0 0 0,1 0 0 0 0,0 0 0 0 0,-1 2 0 0 0,-1 44 1625 0 0,2-40-1750 0 0,2 50-255 0 0,1 0 0 0 0,4 0 0 0 0,15 64 0 0 0,-8-32-2283 0 0,-10-62-1723 0 0,0 0 0 0 0,16 52 0 0 0,-16-71 2221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22 3609 0 0,'-28'-21'6783'0'0,"28"21"-6743"0"0,0 0 1 0 0,0 0-1 0 0,0 0 1 0 0,0 0 0 0 0,0 0-1 0 0,1 0 1 0 0,-1 0 0 0 0,0 0-1 0 0,0 0 1 0 0,0 0-1 0 0,0 1 1 0 0,0-1 0 0 0,0 0-1 0 0,0 0 1 0 0,0 0 0 0 0,0 0-1 0 0,0 0 1 0 0,0 0-1 0 0,0 0 1 0 0,0 0 0 0 0,0 0-1 0 0,0 0 1 0 0,0 0-1 0 0,0 1 1 0 0,0-1 0 0 0,0 0-1 0 0,0 0 1 0 0,0 0 0 0 0,0 0-1 0 0,-1 0 1 0 0,1 0-1 0 0,0 0 1 0 0,0 0 0 0 0,0 0-1 0 0,0 0 1 0 0,0 0 0 0 0,0 0-1 0 0,0 0 1 0 0,0 0-1 0 0,0 1 1 0 0,0-1 0 0 0,0 0-1 0 0,0 0 1 0 0,0 0-1 0 0,0 0 1 0 0,0 0 0 0 0,-1 0-1 0 0,1 0 1 0 0,0 0 0 0 0,0 0-1 0 0,0 0 1 0 0,0 0-1 0 0,0 0 1 0 0,0 0 0 0 0,0 0-1 0 0,0 0 1 0 0,0 0 0 0 0,0 0-1 0 0,-1 0 1 0 0,16 16 521 0 0,1-2-613 0 0,0-1 0 0 0,1-1 1 0 0,0 0-1 0 0,1-2 0 0 0,26 13 1 0 0,38 22-8301 0 0,-74-38 6077 0 0,-7-5 532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3593 0 0,'-2'2'200'0'0,"1"0"1"0"0,-1 1-1 0 0,0-1 1 0 0,1 1-1 0 0,-1-1 0 0 0,1 1 1 0 0,0 0-1 0 0,0-1 1 0 0,0 1-1 0 0,0 0 1 0 0,0 0-1 0 0,0-1 1 0 0,1 1-1 0 0,-1 0 1 0 0,1 0-1 0 0,0 0 0 0 0,0 0 1 0 0,0 0-1 0 0,1 0 1 0 0,-1 0-1 0 0,1 3 1 0 0,1-3-132 0 0,0 1 1 0 0,0-1 0 0 0,0 0-1 0 0,0 0 1 0 0,0 0-1 0 0,1 0 1 0 0,-1-1 0 0 0,1 1-1 0 0,0-1 1 0 0,0 1-1 0 0,0-1 1 0 0,0 0 0 0 0,0 0-1 0 0,0 0 1 0 0,1-1-1 0 0,4 3 1 0 0,13 4 199 0 0,-11-4-180 0 0,-1 0 0 0 0,1 1 0 0 0,12 8 0 0 0,-19-11-58 0 0,0 1 0 0 0,-1-1 0 0 0,1 0-1 0 0,-1 1 1 0 0,1-1 0 0 0,-1 1 0 0 0,0 0 0 0 0,0 0 0 0 0,-1 0 0 0 0,1 0 0 0 0,0 0 0 0 0,-1 0-1 0 0,0 0 1 0 0,2 6 0 0 0,-2-5 87 0 0,0 1 0 0 0,-1-1 0 0 0,1 1 0 0 0,-1-1 0 0 0,0 1 0 0 0,0-1 0 0 0,0 1-1 0 0,-1-1 1 0 0,0 1 0 0 0,1-1 0 0 0,-2 1 0 0 0,1-1 0 0 0,0 0 0 0 0,-1 0 0 0 0,0 1 0 0 0,0-1 0 0 0,0 0-1 0 0,-1-1 1 0 0,1 1 0 0 0,-5 5 0 0 0,-5 4-277 0 0,-1-1-1 0 0,0 0 0 0 0,-1 0 1 0 0,-16 9-1 0 0,-29 26-4046 0 0,51-43 1397 0 0,12-14 1777 0 0,9-16 541 0 0,-8 19 552 0 0,0 1 1 0 0,0-1-1 0 0,1 1 0 0 0,0 0 1 0 0,0 0-1 0 0,1 0 0 0 0,9-6 1 0 0,-12 10 173 0 0,0 0 0 0 0,0 0 0 0 0,0 0 0 0 0,0 1 0 0 0,1 0 0 0 0,-1 0 0 0 0,0 0 0 0 0,0 0 0 0 0,1 0 0 0 0,-1 1 0 0 0,0 0 0 0 0,1 0 0 0 0,-1 0 0 0 0,1 1 0 0 0,-1-1 0 0 0,5 2 0 0 0,23 4 953 0 0,48 1 0 0 0,-11-1-3382 0 0,-50-6 314 0 0,-11-3 357 0 0,-10-3-1272 0 0,-2 3 1311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28 319 3097 0 0,'-4'7'628'0'0,"0"1"1"0"0,0-1-1 0 0,1 1 0 0 0,0 0 1 0 0,1 0-1 0 0,0 0 1 0 0,0 0-1 0 0,1 0 1 0 0,0 1-1 0 0,0-1 1 0 0,1 0-1 0 0,1 13 0 0 0,-1-18-534 0 0,1 0 0 0 0,0 0 0 0 0,1-1 0 0 0,-1 1 0 0 0,0-1 0 0 0,1 1-1 0 0,0-1 1 0 0,-1 1 0 0 0,1-1 0 0 0,0 0 0 0 0,0 1 0 0 0,0-1-1 0 0,1 0 1 0 0,-1-1 0 0 0,0 1 0 0 0,1 0 0 0 0,2 1 0 0 0,0 0-93 0 0,0 0 0 0 0,0-1 0 0 0,1 1 0 0 0,-1-1 0 0 0,1 0 0 0 0,-1-1 0 0 0,11 2 0 0 0,-7-2-163 0 0,-1-1 0 0 0,1 0 0 0 0,-1-1 0 0 0,1 0 0 0 0,-1 0 0 0 0,1-1 0 0 0,-1 0 0 0 0,0 0 0 0 0,0-1 0 0 0,0 0 0 0 0,0-1 0 0 0,-1 0 0 0 0,1 0 0 0 0,-1 0 0 0 0,0-1 0 0 0,0 0 0 0 0,0 0 0 0 0,-1-1 0 0 0,0 0 0 0 0,0 0 0 0 0,0-1 0 0 0,-1 1 0 0 0,0-1 0 0 0,-1 0 0 0 0,7-12 0 0 0,-3 3-116 0 0,0 0 0 0 0,-2 0 0 0 0,0-1 1 0 0,0 0-1 0 0,-2-1 0 0 0,0 1 0 0 0,-1-1 1 0 0,0 1-1 0 0,-2-1 0 0 0,0 0 0 0 0,-2-24 0 0 0,-2 13 488 0 0,3 10 487 0 0,-2 0 0 0 0,-1 0 0 0 0,0 0 0 0 0,-9-29 0 0 0,12 48-661 0 0,0 0 1 0 0,0-1-1 0 0,0 1 1 0 0,0 0-1 0 0,0 0 1 0 0,0 0-1 0 0,0 0 1 0 0,0 0-1 0 0,0 0 1 0 0,0-1-1 0 0,0 1 1 0 0,0 0-1 0 0,0 0 1 0 0,0 0-1 0 0,0 0 1 0 0,0 0-1 0 0,0 0 1 0 0,0 0 0 0 0,0-1-1 0 0,0 1 1 0 0,0 0-1 0 0,0 0 1 0 0,-1 0-1 0 0,1 0 1 0 0,0 0-1 0 0,0 0 1 0 0,0 0-1 0 0,0 0 1 0 0,0-1-1 0 0,0 1 1 0 0,0 0-1 0 0,0 0 1 0 0,0 0-1 0 0,-1 0 1 0 0,1 0-1 0 0,0 0 1 0 0,0 0-1 0 0,0 0 1 0 0,0 0-1 0 0,0 0 1 0 0,0 0-1 0 0,-1 0 1 0 0,1 0 0 0 0,0 0-1 0 0,0 0 1 0 0,0 0-1 0 0,0 0 1 0 0,0 0-1 0 0,0 0 1 0 0,0 0-1 0 0,-1 0 1 0 0,1 0-1 0 0,0 0 1 0 0,0 0-1 0 0,0 0 1 0 0,0 0-1 0 0,0 0 1 0 0,0 0-1 0 0,0 0 1 0 0,-1 0-1 0 0,1 1 1 0 0,0-1-1 0 0,0 0 1 0 0,0 0-1 0 0,0 0 1 0 0,0 0-1 0 0,0 0 1 0 0,-4 13 855 0 0,2 19-351 0 0,10 21-372 0 0,3-1-1 0 0,2 0 1 0 0,2-1-1 0 0,22 49 0 0 0,8 28-209 0 0,-45-128 40 0 0,4 15-352 0 0,1 0 0 0 0,0-1 0 0 0,1 1 0 0 0,0-1 0 0 0,1 0 0 0 0,1-1 0 0 0,13 18 0 0 0,-21-31 228 0 0,1 1 1 0 0,-1-1-1 0 0,1 0 1 0 0,-1 1-1 0 0,1-1 1 0 0,-1 0-1 0 0,1 1 0 0 0,-1-1 1 0 0,1 0-1 0 0,0 0 1 0 0,-1 0-1 0 0,1 0 1 0 0,-1 1-1 0 0,1-1 0 0 0,0 0 1 0 0,-1 0-1 0 0,1 0 1 0 0,-1 0-1 0 0,1 0 1 0 0,0 0-1 0 0,-1 0 1 0 0,1-1-1 0 0,-1 1 0 0 0,1 0 1 0 0,0 0-1 0 0,-1 0 1 0 0,1-1-1 0 0,-1 1 1 0 0,1 0-1 0 0,-1 0 0 0 0,1-1 1 0 0,-1 1-1 0 0,1-1 1 0 0,-1 1-1 0 0,1 0 1 0 0,-1-1-1 0 0,0 1 0 0 0,1-1 1 0 0,-1 1-1 0 0,0-1 1 0 0,1 1-1 0 0,-1-1 1 0 0,0 1-1 0 0,1-1 0 0 0,-1 1 1 0 0,0-1-1 0 0,0 0 1 0 0,0 0-1 0 0,14-34-1967 0 0,-12 29 1417 0 0,3-11-851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2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2505 0 0,'-2'0'584'0'0,"-1"0"0"0"0,1 0 0 0 0,0 0 0 0 0,0 1 0 0 0,0-1 0 0 0,0 1 0 0 0,0 0 0 0 0,-1-1 0 0 0,1 1 0 0 0,0 0 0 0 0,0 0 0 0 0,1 0 0 0 0,-5 3 0 0 0,3-1-144 0 0,1-1-1 0 0,-1 1 1 0 0,0 0 0 0 0,1 1 0 0 0,-1-1-1 0 0,1 0 1 0 0,-2 5 0 0 0,-4 9-471 0 0,2-1 1 0 0,-9 34 0 0 0,-2 5 505 0 0,-11 14-498 0 0,16-38-2705 0 0,-18 35 1 0 0,24-52 504 0 0,3-5-366 0 0,4-17 310 0 0,1 0 1057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1624 0 0,'0'0'135'0'0,"0"0"1"0"0,0-1-1 0 0,0 1 0 0 0,0 0 0 0 0,0 0 0 0 0,0-1 0 0 0,0 1 0 0 0,0 0 0 0 0,0 0 0 0 0,0-1 0 0 0,0 1 0 0 0,1 0 1 0 0,-1 0-1 0 0,0-1 0 0 0,0 1 0 0 0,0 0 0 0 0,0 0 0 0 0,0-1 0 0 0,0 1 0 0 0,1 0 0 0 0,-1 0 0 0 0,0 0 0 0 0,0-1 0 0 0,0 1 1 0 0,1 0-1 0 0,-1 0 0 0 0,0 0 0 0 0,0 0 0 0 0,0 0 0 0 0,1-1 0 0 0,-1 1 0 0 0,0 0 0 0 0,0 0 0 0 0,1 0 0 0 0,-1 0 1 0 0,0 0-1 0 0,0 0 0 0 0,1 0 0 0 0,-1 0 0 0 0,14 4 2150 0 0,16 16-1291 0 0,-27-18-536 0 0,74 52 945 0 0,-25-19-3938 0 0,-51-35 2344 0 0,-1 1 1 0 0,1-1 0 0 0,0 1 0 0 0,0-1-1 0 0,0 1 1 0 0,0 0 0 0 0,-1-1-1 0 0,1 1 1 0 0,0 0 0 0 0,0-1 0 0 0,-1 1-1 0 0,1 0 1 0 0,-1 0 0 0 0,1 0-1 0 0,0-1 1 0 0,-1 1 0 0 0,0 0-1 0 0,1 0 1 0 0,-1 0 0 0 0,0 0 0 0 0,1 0-1 0 0,-1 0 1 0 0,0 0 0 0 0,0 0-1 0 0,0 0 1 0 0,0 2 0 0 0,0-2-3 0 0,-1 0 1 0 0,0 1 0 0 0,1-1-1 0 0,-1 0 1 0 0,0 0-1 0 0,0 0 1 0 0,0 0-1 0 0,0 0 1 0 0,0 0 0 0 0,0 0-1 0 0,0-1 1 0 0,0 1-1 0 0,0 0 1 0 0,-1 0 0 0 0,1-1-1 0 0,0 1 1 0 0,0-1-1 0 0,-3 1 1 0 0,-3 1-503 0 0</inkml:trace>
  <inkml:trace contextRef="#ctx0" brushRef="#br0" timeOffset="1">90 183 1016 0 0,'-1'1'295'0'0,"-1"-1"0"0"0,0 1 0 0 0,1 0 0 0 0,-1 0 0 0 0,1 0 0 0 0,-1 0 0 0 0,1 0 0 0 0,-1 0 0 0 0,1 0-1 0 0,0 1 1 0 0,-1-1 0 0 0,1 1 0 0 0,0-1 0 0 0,0 0 0 0 0,0 1 0 0 0,0 0 0 0 0,0-1 0 0 0,0 1 0 0 0,1 0 0 0 0,-1 1 0 0 0,-1 2 67 0 0,1 0 1 0 0,0-1-1 0 0,1 1 1 0 0,-1 0 0 0 0,1 0-1 0 0,0 0 1 0 0,1 8-1 0 0,1-4-97 0 0,-1 1-1 0 0,2-1 0 0 0,-1 0 1 0 0,1 0-1 0 0,0 0 1 0 0,1 0-1 0 0,9 15 0 0 0,-11-21-200 0 0,0 0-1 0 0,1 1 0 0 0,0-1 1 0 0,-1 0-1 0 0,1 0 0 0 0,0 0 1 0 0,1-1-1 0 0,-1 1 0 0 0,0-1 1 0 0,1 0-1 0 0,-1 0 0 0 0,1 0 1 0 0,0 0-1 0 0,0-1 0 0 0,0 1 1 0 0,0-1-1 0 0,0 0 0 0 0,6 1 1 0 0,-5-2-125 0 0,0 0 0 0 0,0 0 0 0 0,1-1-1 0 0,-1 1 1 0 0,0-1 0 0 0,0-1 0 0 0,0 1 0 0 0,0-1 0 0 0,0 0 0 0 0,-1 0 0 0 0,1 0 0 0 0,0 0 0 0 0,5-5 0 0 0,-3 2-389 0 0,1-1 0 0 0,-1 0 0 0 0,0 0 0 0 0,0-1 0 0 0,0 0 1 0 0,-1-1-1 0 0,6-8 0 0 0,-7 9-331 0 0,-1 1 0 0 0,-1-1 0 0 0,1 0 0 0 0,-1 0 1 0 0,0-1-1 0 0,-1 1 0 0 0,0 0 0 0 0,2-14 0 0 0,-3 4-782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9146 0 0,'4'-2'6675'0'0,"12"-4"-6275"0"0,108-45 1399 0 0,-61 25-2181 0 0,-59 24 281 0 0,0 1-1 0 0,0-1 1 0 0,0 1-1 0 0,0 0 1 0 0,0 0-1 0 0,1 1 1 0 0,-1-1-1 0 0,0 1 1 0 0,0 0-1 0 0,1 0 1 0 0,-1 1-1 0 0,0-1 1 0 0,0 1-1 0 0,1 0 1 0 0,-1 0-1 0 0,0 0 1 0 0,7 4-1 0 0,-8-3 63 0 0,0 0-1 0 0,0-1 1 0 0,0 2-1 0 0,0-1 1 0 0,-1 0 0 0 0,1 1-1 0 0,-1-1 1 0 0,0 1-1 0 0,0-1 1 0 0,0 1-1 0 0,0 0 1 0 0,0 0-1 0 0,0 0 1 0 0,-1 0-1 0 0,0 1 1 0 0,1-1-1 0 0,-1 0 1 0 0,0 0-1 0 0,-1 1 1 0 0,1-1-1 0 0,-1 1 1 0 0,1 4-1 0 0,-1 14 321 0 0,-1-1 0 0 0,0 1-1 0 0,-2-1 1 0 0,0 0 0 0 0,-9 29-1 0 0,-42 103 1556 0 0,34-100-1539 0 0,4-12-166 0 0,7-20-187 0 0,1 1-1 0 0,0 0 1 0 0,2 0 0 0 0,-5 32-1 0 0,11-45-575 0 0,0 6-1842 0 0,-3-10-6492 0 0,1-4 5126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0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2937 0 0,'-1'0'275'0'0,"0"-1"-1"0"0,0 1 1 0 0,0 0 0 0 0,1 0 0 0 0,-1 0 0 0 0,0 0 0 0 0,0 0 0 0 0,0 1 0 0 0,1-1-1 0 0,-1 0 1 0 0,0 0 0 0 0,0 0 0 0 0,0 1 0 0 0,1-1 0 0 0,-1 0 0 0 0,0 1 0 0 0,1-1-1 0 0,-1 1 1 0 0,0-1 0 0 0,1 1 0 0 0,-1-1 0 0 0,0 1 0 0 0,1-1 0 0 0,-1 1 0 0 0,1 0 0 0 0,-1-1-1 0 0,1 1 1 0 0,-1 1 0 0 0,1-1-183 0 0,0-1 0 0 0,0 1 0 0 0,0 0 1 0 0,0 0-1 0 0,1 0 0 0 0,-1-1 0 0 0,0 1 0 0 0,0 0 0 0 0,1 0 0 0 0,-1-1 0 0 0,0 1 0 0 0,1 0 0 0 0,-1-1 1 0 0,1 1-1 0 0,-1 0 0 0 0,1-1 0 0 0,-1 1 0 0 0,1-1 0 0 0,0 1 0 0 0,-1-1 0 0 0,1 1 0 0 0,0-1 0 0 0,-1 1 1 0 0,1-1-1 0 0,0 1 0 0 0,-1-1 0 0 0,3 1 0 0 0,192 94-638 0 0,-189-91 535 0 0,-1 0-1 0 0,1 0 0 0 0,-1 1 0 0 0,0 0 0 0 0,0 0 0 0 0,-1 0 0 0 0,0 0 0 0 0,0 1 0 0 0,0-1 0 0 0,0 1 0 0 0,-1 0 0 0 0,0 1 1 0 0,0-1-1 0 0,-1 0 0 0 0,0 1 0 0 0,0-1 0 0 0,0 1 0 0 0,0 9 0 0 0,0-3 33 0 0,0 0 0 0 0,-1 0 1 0 0,-1 0-1 0 0,-1 0 0 0 0,1 0 0 0 0,-2 0 0 0 0,0 0 0 0 0,-7 23 0 0 0,-1-13-4727 0 0,9-24 4467 0 0,1 0 0 0 0,-1 0 0 0 0,1 0 0 0 0,-1 1 0 0 0,1-1 0 0 0,0 0 0 0 0,-1 0 0 0 0,1 0 0 0 0,0 0 0 0 0,-1 0 0 0 0,1 0 0 0 0,0 0 0 0 0,0 1 1 0 0,0-1-1 0 0,0 0 0 0 0,0 0 0 0 0,0 0 0 0 0,0 0 0 0 0,0 0 0 0 0,0 0 0 0 0,1 0 0 0 0,-1-1 0 0 0,1-9-998 0 0,0-1-21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3721 0 0,'0'-1'182'0'0,"0"1"0"0"0,0-1 0 0 0,0 1 0 0 0,0-1 0 0 0,-1 1 0 0 0,1-1 0 0 0,0 0 0 0 0,0 1 0 0 0,-1 0 0 0 0,1-1 0 0 0,0 1 0 0 0,-1-1 0 0 0,1 1 0 0 0,0-1 0 0 0,-1 1 0 0 0,1 0 0 0 0,-1-1 0 0 0,1 1 0 0 0,0 0 0 0 0,-1-1 0 0 0,1 1 0 0 0,-1 0 0 0 0,1 0 0 0 0,-1-1-1 0 0,1 1 1 0 0,-1 0 0 0 0,1 0 0 0 0,-1 0 0 0 0,0 0 0 0 0,0 0 0 0 0,-6 13 2774 0 0,2 27-1335 0 0,9-3-1246 0 0,2-1 1 0 0,12 40-1 0 0,6 31-338 0 0,27 177-2036 0 0,-12-96-5051 0 0,-37-179 6297 0 0,-1 0 0 0 0,0 0 0 0 0,-1 1-1 0 0,0 16 1 0 0,-2-20-598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26 633 2465 0 0,'-6'-16'1560'0'0,"1"1"1"0"0,1-1-1 0 0,1 1 1 0 0,0-1-1 0 0,-1-30 1 0 0,4 46-1515 0 0,0 0 1 0 0,0 0-1 0 0,0 0 1 0 0,0-1-1 0 0,0 1 0 0 0,0 0 1 0 0,0 0-1 0 0,0 0 1 0 0,0 0-1 0 0,0 0 1 0 0,1-1-1 0 0,-1 1 0 0 0,0 0 1 0 0,0 0-1 0 0,0 0 1 0 0,0 0-1 0 0,0 0 1 0 0,0 0-1 0 0,1-1 0 0 0,-1 1 1 0 0,0 0-1 0 0,0 0 1 0 0,0 0-1 0 0,0 0 1 0 0,0 0-1 0 0,1 0 0 0 0,-1 0 1 0 0,0 0-1 0 0,0 0 1 0 0,0 0-1 0 0,0 0 1 0 0,1 0-1 0 0,-1 0 0 0 0,0 0 1 0 0,0 0-1 0 0,0 0 1 0 0,0 0-1 0 0,1 0 1 0 0,-1 0-1 0 0,0 0 0 0 0,0 0 1 0 0,0 0-1 0 0,0 0 1 0 0,1 0-1 0 0,-1 0 1 0 0,0 0-1 0 0,0 0 0 0 0,14 7 554 0 0,12 10-597 0 0,-19-10-468 0 0,1-1 0 0 0,-1 0 0 0 0,1-1 0 0 0,1 0 0 0 0,12 6 0 0 0,-17-10 39 0 0,0 1-1 0 0,0-1 1 0 0,-1-1-1 0 0,1 1 0 0 0,0-1 1 0 0,0 1-1 0 0,0-1 1 0 0,0 0-1 0 0,0 0 1 0 0,0-1-1 0 0,-1 1 1 0 0,1-1-1 0 0,0 0 1 0 0,0 0-1 0 0,0 0 1 0 0,5-3-1 0 0,0 0-258 0 0,0 0 0 0 0,0-1 0 0 0,15-11 0 0 0,-8 5-617 0 0</inkml:trace>
  <inkml:trace contextRef="#ctx0" brushRef="#br0" timeOffset="1">543 62 4009 0 0,'-11'-2'3426'0'0,"-9"-2"1084"0"0,20 0-3107 0 0,14-2-959 0 0,39-8 179 0 0,70-9 0 0 0,-83 18-3130 0 0,40 1-1 0 0,-70 7-1496 0 0,-17 3 1631 0 0,-17 4-17 0 0,13-7 1478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1360 0 0,'-15'2'883'0'0,"-1"2"-1"0"0,1 0 1 0 0,-17 8 0 0 0,27-11-534 0 0,1 1-1 0 0,0-1 1 0 0,1 1 0 0 0,-1 0 0 0 0,0 1 0 0 0,1-1 0 0 0,-1 0 0 0 0,1 1 0 0 0,-1 0 0 0 0,1 0 0 0 0,0 0 0 0 0,1 0 0 0 0,-1 1 0 0 0,0-1-1 0 0,1 1 1 0 0,-3 5 0 0 0,4-6-268 0 0,1-1 0 0 0,0 1 0 0 0,0 0 0 0 0,0-1 0 0 0,0 1-1 0 0,0 0 1 0 0,1-1 0 0 0,-1 1 0 0 0,1-1 0 0 0,0 1 0 0 0,0-1-1 0 0,0 1 1 0 0,0-1 0 0 0,0 1 0 0 0,0-1 0 0 0,1 0 0 0 0,-1 0-1 0 0,1 0 1 0 0,0 0 0 0 0,-1 0 0 0 0,5 3 0 0 0,-1 1-18 0 0,1-1 0 0 0,0 1 1 0 0,0-2-1 0 0,0 1 0 0 0,1-1 1 0 0,8 5-1 0 0,-7-5-46 0 0,0-1 0 0 0,0 0 0 0 0,0 0 0 0 0,0-1 0 0 0,1 0 0 0 0,-1-1 0 0 0,1 1 0 0 0,-1-2 0 0 0,1 1 0 0 0,-1-1 0 0 0,10-1 0 0 0,-11 0-30 0 0,0-1 0 0 0,0 0 0 0 0,0 0 0 0 0,0-1 0 0 0,-1 0 0 0 0,1 0 0 0 0,-1 0 0 0 0,1-1 0 0 0,-1 0 0 0 0,0 0 0 0 0,0 0 0 0 0,-1-1-1 0 0,7-6 1 0 0,23-30-253 0 0,-43 81 228 0 0,1-20 47 0 0,2 1 0 0 0,0-1 0 0 0,1 1 0 0 0,1 0 0 0 0,0 30 0 0 0,4-37-4 0 0,-1-1 0 0 0,2 1 1 0 0,0-1-1 0 0,0 0 0 0 0,1 0 0 0 0,1 0 0 0 0,0 0 0 0 0,1 0 1 0 0,9 18-1 0 0,-13-29-1 0 0,0 0-1 0 0,0-1 1 0 0,0 1 0 0 0,1 0 0 0 0,-1-1-1 0 0,0 1 1 0 0,1 0 0 0 0,-1-1 0 0 0,1 0 0 0 0,-1 1-1 0 0,1-1 1 0 0,0 0 0 0 0,0 0 0 0 0,-1 0 0 0 0,1 0-1 0 0,0 0 1 0 0,0 0 0 0 0,0-1 0 0 0,0 1 0 0 0,0-1-1 0 0,4 1 1 0 0,-2-1 13 0 0,0 0 0 0 0,0 0-1 0 0,0-1 1 0 0,0 0 0 0 0,0 0 0 0 0,0 0-1 0 0,-1 0 1 0 0,1 0 0 0 0,0-1 0 0 0,6-3-1 0 0,0-2 24 0 0,0 1 0 0 0,0-2 0 0 0,-1 1-1 0 0,0-1 1 0 0,0-1 0 0 0,13-17-1 0 0,-5 4-45 0 0,-1 0-1 0 0,-1-2 1 0 0,-1 0-1 0 0,-1-1 0 0 0,-1 0 1 0 0,-1-1-1 0 0,-2 0 1 0 0,0 0-1 0 0,-2-1 1 0 0,5-36-1 0 0,-9 9 741 0 0,-3 53-633 0 0,-10 33 500 0 0,5 3-702 0 0,2-1-1 0 0,1 1 0 0 0,2-1 0 0 0,1 1 0 0 0,1 0 0 0 0,3-1 0 0 0,0 0 0 0 0,3 0 0 0 0,0 0 0 0 0,17 40 0 0 0,-23-70-202 0 0,-1-1 0 0 0,1 0 1 0 0,0 1-1 0 0,0-1 0 0 0,0 0 0 0 0,0 0 1 0 0,1-1-1 0 0,-1 1 0 0 0,1 0 0 0 0,0-1 1 0 0,0 1-1 0 0,5 3 0 0 0,-7-6 121 0 0,0 1 1 0 0,1-1-1 0 0,-1 1 0 0 0,0-1 0 0 0,0 1 1 0 0,0-1-1 0 0,0 0 0 0 0,0 0 0 0 0,0 1 0 0 0,0-1 1 0 0,1 0-1 0 0,-1 0 0 0 0,0 0 0 0 0,0 0 1 0 0,0 0-1 0 0,0-1 0 0 0,1 1 0 0 0,-1 0 1 0 0,0 0-1 0 0,0-1 0 0 0,0 1 0 0 0,0-1 0 0 0,0 1 1 0 0,0-1-1 0 0,0 1 0 0 0,0-1 0 0 0,0 0 1 0 0,0 1-1 0 0,0-1 0 0 0,0 0 0 0 0,-1 0 1 0 0,1 0-1 0 0,0 0 0 0 0,0 0 0 0 0,-1 0 0 0 0,1 0 1 0 0,-1 0-1 0 0,1 0 0 0 0,-1 0 0 0 0,1 0 1 0 0,-1 0-1 0 0,0 0 0 0 0,1-1 0 0 0,2-7-1161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82 4513 0 0,'-6'-3'1124'0'0,"0"-1"0"0"0,0 1 0 0 0,0 1 0 0 0,0-1-1 0 0,-1 1 1 0 0,1 0 0 0 0,-13-2 0 0 0,19 4-800 0 0,0 0-41 0 0,0 0-23 0 0,4-1-130 0 0,-1 0 1 0 0,1 0-1 0 0,0 0 1 0 0,-1 1-1 0 0,1-1 1 0 0,0 1-1 0 0,6 0 0 0 0,-7 0-67 0 0,233-28-204 0 0,-138 3-3286 0 0,-108 29 3259 0 0,0 1 0 0 0,0 1 0 0 0,1-1 0 0 0,0 2 0 0 0,-16 13 0 0 0,-43 44 2284 0 0,60-57-1890 0 0,-12 14 600 0 0,-24 30 0 0 0,39-46-765 0 0,2 0 1 0 0,-1 1 0 0 0,0-1 0 0 0,1 1 0 0 0,0 0-1 0 0,1 0 1 0 0,-1 0 0 0 0,1 0 0 0 0,0 0 0 0 0,1 0-1 0 0,-1 1 1 0 0,0 7 0 0 0,3-12-60 0 0,-1 0 1 0 0,0 0-1 0 0,1 0 0 0 0,-1 0 0 0 0,1-1 1 0 0,-1 1-1 0 0,1 0 0 0 0,0 0 0 0 0,0 0 1 0 0,0-1-1 0 0,0 1 0 0 0,0 0 0 0 0,0-1 1 0 0,0 1-1 0 0,0-1 0 0 0,1 0 0 0 0,-1 1 1 0 0,1-1-1 0 0,-1 0 0 0 0,1 0 0 0 0,-1 0 1 0 0,1 0-1 0 0,0 0 0 0 0,0 0 0 0 0,-1 0 1 0 0,1 0-1 0 0,0-1 0 0 0,0 1 0 0 0,0-1 1 0 0,0 0-1 0 0,0 1 0 0 0,0-1 0 0 0,3 0 1 0 0,10 1 8 0 0,0 0 0 0 0,1-2 0 0 0,20-2 0 0 0,-17 1-56 0 0,0 0-73 0 0,-1-1 0 0 0,-1-2 0 0 0,1 1 0 0 0,0-2 0 0 0,-1 0 0 0 0,0-2 0 0 0,-1 1 0 0 0,0-2 0 0 0,0 0 0 0 0,21-16 0 0 0,-44 32 26 0 0,0 1 0 0 0,1 0 0 0 0,0 0 0 0 0,0 0 0 0 0,1 1 0 0 0,0 0 0 0 0,1 0 0 0 0,-1 0 0 0 0,-4 20 0 0 0,-3 8 691 0 0,-10 62 0 0 0,21-96-573 0 0,1 0 1 0 0,-1 0-1 0 0,1 0 0 0 0,0 0 1 0 0,0 1-1 0 0,0-1 1 0 0,0 0-1 0 0,1 0 0 0 0,-1 0 1 0 0,1 0-1 0 0,-1 0 1 0 0,1 0-1 0 0,0 0 0 0 0,1 0 1 0 0,-1 0-1 0 0,0-1 1 0 0,1 1-1 0 0,-1 0 0 0 0,1-1 1 0 0,0 1-1 0 0,0-1 1 0 0,0 0-1 0 0,0 1 0 0 0,1-1 1 0 0,-1 0-1 0 0,0 0 1 0 0,4 1-1 0 0,-1 0-40 0 0,1 0 0 0 0,0-1-1 0 0,0 1 1 0 0,0-2 0 0 0,1 1 0 0 0,-1 0 0 0 0,0-1 0 0 0,1-1-1 0 0,-1 1 1 0 0,1-1 0 0 0,-1 0 0 0 0,10-1 0 0 0,-5 0-306 0 0,1-1 0 0 0,0 0 0 0 0,0-1 0 0 0,0 0 0 0 0,-1 0 0 0 0,0-2 1 0 0,0 1-1 0 0,11-7 0 0 0,-15 7-362 0 0,-1 0-1 0 0,0-1 1 0 0,0 1 0 0 0,-1-1-1 0 0,1 0 1 0 0,-1 0 0 0 0,0-1-1 0 0,-1 0 1 0 0,1 0 0 0 0,-1 0-1 0 0,0 0 1 0 0,0-1 0 0 0,-1 1-1 0 0,4-10 1 0 0,-2 0-873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 6001 0 0,'-43'-1'7583'0'0,"41"1"-5993"0"0,25 0-1143 0 0,24-2-378 0 0,-35 0-181 0 0,1 2 0 0 0,-1-1 0 0 0,1 2 0 0 0,-1 0 0 0 0,0 0 0 0 0,1 1 0 0 0,14 5 0 0 0,-17-4-187 0 0,0 0 1 0 0,-1 1-1 0 0,0 0 0 0 0,0 1 1 0 0,12 7-1 0 0,-20-11 261 0 0,1 0-1 0 0,-1 0 1 0 0,0 0 0 0 0,0 0 0 0 0,0 0-1 0 0,0 0 1 0 0,0 0 0 0 0,0 1-1 0 0,0-1 1 0 0,0 0 0 0 0,0 1 0 0 0,0-1-1 0 0,-1 0 1 0 0,1 1 0 0 0,-1-1 0 0 0,1 1-1 0 0,-1-1 1 0 0,1 1 0 0 0,-1-1 0 0 0,0 1-1 0 0,0-1 1 0 0,0 1 0 0 0,0-1-1 0 0,0 1 1 0 0,0-1 0 0 0,0 1 0 0 0,0 0-1 0 0,-1-1 1 0 0,1 1 0 0 0,-1-1 0 0 0,1 1-1 0 0,-1-1 1 0 0,1 0 0 0 0,-1 1-1 0 0,0-1 1 0 0,0 0 0 0 0,0 1 0 0 0,0-1-1 0 0,0 0 1 0 0,0 0 0 0 0,0 0 0 0 0,0 0-1 0 0,0 0 1 0 0,-2 2 0 0 0,-9 7 286 0 0,-1 0 0 0 0,1-1 0 0 0,-2-1 0 0 0,-17 10 0 0 0,21-14-38 0 0,1 1 0 0 0,0 0 0 0 0,0 1 1 0 0,0 0-1 0 0,0 0 0 0 0,1 0 1 0 0,0 1-1 0 0,1 1 0 0 0,-1-1 1 0 0,2 1-1 0 0,-12 17 0 0 0,17-24-207 0 0,1-1 1 0 0,-1 1-1 0 0,1 0 0 0 0,-1 0 0 0 0,1 0 1 0 0,0 0-1 0 0,-1 0 0 0 0,1 0 0 0 0,0 0 1 0 0,0 0-1 0 0,0 0 0 0 0,0 0 1 0 0,0-1-1 0 0,0 1 0 0 0,0 0 0 0 0,0 0 1 0 0,0 0-1 0 0,0 0 0 0 0,0 0 0 0 0,1 0 1 0 0,-1 0-1 0 0,0 0 0 0 0,1 0 0 0 0,-1 0 1 0 0,0 0-1 0 0,1-1 0 0 0,-1 1 0 0 0,2 1 1 0 0,0 0-2 0 0,0-1 0 0 0,0 0 0 0 0,0 1 0 0 0,0-1 0 0 0,0 0 0 0 0,0 0 0 0 0,0 0 0 0 0,0-1 0 0 0,0 1 0 0 0,1-1 0 0 0,3 1 0 0 0,7 1-12 0 0,1-2 0 0 0,-1 1 0 0 0,15-3 1 0 0,-27 2 8 0 0,35-4-51 0 0,-20 2-145 0 0,-1 1 0 0 0,1 0 1 0 0,-1 0-1 0 0,0 2 0 0 0,1 0 0 0 0,15 3 0 0 0,-31-4 160 0 0,1 0 0 0 0,-1 0-1 0 0,0 0 1 0 0,0 0 0 0 0,1 0 0 0 0,-1 0-1 0 0,0 0 1 0 0,0 1 0 0 0,0-1 0 0 0,1 0-1 0 0,-1 0 1 0 0,0 0 0 0 0,0 0 0 0 0,1 0-1 0 0,-1 0 1 0 0,0 1 0 0 0,0-1 0 0 0,0 0-1 0 0,0 0 1 0 0,1 0 0 0 0,-1 0 0 0 0,0 1-1 0 0,0-1 1 0 0,0 0 0 0 0,0 0 0 0 0,0 0-1 0 0,1 1 1 0 0,-1-1 0 0 0,0 0 0 0 0,0 0-1 0 0,0 1 1 0 0,0-1 0 0 0,0 0 0 0 0,0 0-1 0 0,0 1 1 0 0,0-1 0 0 0,0 0-1 0 0,0 0 1 0 0,0 1 0 0 0,0-1 0 0 0,0 1-1 0 0,-9 10-1066 0 0,-15 7-58 0 0,-71 39 371 0 0,-17 11 4473 0 0,124-74-3372 0 0,1 1 0 0 0,0 0 1 0 0,22-4-1 0 0,-3 0-872 0 0,11 2-2023 0 0,-40 7 2198 0 0,-1 0 0 0 0,1 0 0 0 0,-1 0 0 0 0,1 0 0 0 0,0 0 0 0 0,-1 1 0 0 0,1-1-1 0 0,-1 1 1 0 0,0-1 0 0 0,1 1 0 0 0,-1 0 0 0 0,1 0 0 0 0,-1 0 0 0 0,0 0 0 0 0,3 2 0 0 0,-5-2 269 0 0,1 0 0 0 0,-1 0-1 0 0,0 0 1 0 0,0 0 0 0 0,1 0 0 0 0,-1 0 0 0 0,0 0 0 0 0,0 0-1 0 0,0 0 1 0 0,0 0 0 0 0,0 1 0 0 0,0-1 0 0 0,0 0 0 0 0,0 0-1 0 0,-1 0 1 0 0,1 0 0 0 0,0 0 0 0 0,-1 0 0 0 0,1 0-1 0 0,-1 0 1 0 0,1 0 0 0 0,-1 0 0 0 0,1 0 0 0 0,-1 0 0 0 0,0 0-1 0 0,1-1 1 0 0,-1 1 0 0 0,0 0 0 0 0,0 0 0 0 0,-1 0 0 0 0,-3 5-704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3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1368 0 0,'-6'6'773'0'0,"0"-1"0"0"0,0 1 0 0 0,1 0 0 0 0,-7 10 0 0 0,10-15-600 0 0,1 0 0 0 0,0 1 0 0 0,0-1 0 0 0,0 1 0 0 0,0-1 0 0 0,0 1 0 0 0,0 0 0 0 0,0-1 0 0 0,0 1-1 0 0,1 0 1 0 0,-1-1 0 0 0,1 1 0 0 0,-1 0 0 0 0,1 0 0 0 0,0 0 0 0 0,0 0 0 0 0,0 0 0 0 0,0-1 0 0 0,0 1 0 0 0,0 0 0 0 0,0 0 0 0 0,1 0 0 0 0,-1 0 0 0 0,0-1 0 0 0,2 3 0 0 0,0-2-94 0 0,0 0 0 0 0,0-1 0 0 0,0 1 0 0 0,0 0 0 0 0,1-1-1 0 0,-1 0 1 0 0,0 0 0 0 0,1 0 0 0 0,-1 0 0 0 0,1 0 0 0 0,-1 0 0 0 0,1 0 0 0 0,0-1 0 0 0,-1 1-1 0 0,1-1 1 0 0,5 0 0 0 0,50-2 506 0 0,-42 1-433 0 0,7-1-100 0 0,-10 0-8 0 0,-1 1-1 0 0,1 0 1 0 0,0 1-1 0 0,0 0 1 0 0,0 1-1 0 0,-1 1 0 0 0,25 6 1 0 0,-36-8-48 0 0,0 0 1 0 0,0 1-1 0 0,0-1 0 0 0,0 1 1 0 0,-1-1-1 0 0,1 1 1 0 0,0-1-1 0 0,0 1 0 0 0,-1 0 1 0 0,1-1-1 0 0,0 1 0 0 0,-1 0 1 0 0,1-1-1 0 0,-1 1 0 0 0,1 0 1 0 0,-1 0-1 0 0,1 0 1 0 0,-1-1-1 0 0,1 1 0 0 0,-1 0 1 0 0,0 0-1 0 0,1 0 0 0 0,-1 0 1 0 0,0 0-1 0 0,0 0 1 0 0,0 0-1 0 0,0 0 0 0 0,0 1 1 0 0,0 1-21 0 0,-1 0 0 0 0,0 0 1 0 0,0 0-1 0 0,0 0 1 0 0,0 0-1 0 0,0 0 0 0 0,0 0 1 0 0,-1-1-1 0 0,-2 4 0 0 0,-5 7-105 0 0,-1 0 0 0 0,-18 17 0 0 0,26-29 126 0 0,-18 20-241 0 0,14-13-535 0 0,-1-1 0 0 0,0 0 0 0 0,0 0 0 0 0,-1 0 0 0 0,0-1 0 0 0,0 0 0 0 0,0-1 0 0 0,-1 0 0 0 0,-11 5 0 0 0,15-9-360 0 0,0-1-492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35 216 5057 0 0,'-17'3'4113'0'0,"0"0"-2437"0"0,16-7-1513 0 0,10-7-104 0 0,-1 4-25 0 0,1 0 0 0 0,0 1 1 0 0,1 0-1 0 0,-1 0 1 0 0,1 1-1 0 0,0 0 0 0 0,0 1 1 0 0,19-6-1 0 0,90-17 201 0 0,-107 24-207 0 0,361-60-231 0 0,-124 27-3410 0 0,-213 33 2592 0 0,-23 2 356 0 0,0 0 0 0 0,0-1 0 0 0,0 0 0 0 0,20-7 0 0 0,-28 6-913 0 0,-5 3 286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4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3641 0 0,'-4'2'614'0'0,"1"-1"0"0"0,-1 1 0 0 0,1 0 0 0 0,0 0 0 0 0,0 1 0 0 0,-1-1 0 0 0,2 0 0 0 0,-1 1 0 0 0,-4 4 0 0 0,6-5-585 0 0,0 0-1 0 0,0 0 1 0 0,0 0 0 0 0,1 0 0 0 0,-1 1 0 0 0,1-1 0 0 0,-1 0 0 0 0,1 0 0 0 0,0 0 0 0 0,0 1 0 0 0,0-1 0 0 0,0 0 0 0 0,0 0 0 0 0,1 0 0 0 0,-1 1-1 0 0,0-1 1 0 0,1 0 0 0 0,1 3 0 0 0,87 418 75 0 0,-37-206-3670 0 0,-51-213 3251 0 0,0-1 1 0 0,0 1-1 0 0,0-1 0 0 0,1 0 0 0 0,-1 0 1 0 0,1 0-1 0 0,0 0 0 0 0,4 5 1 0 0,-6-8 230 0 0,0-1 1 0 0,1 1 0 0 0,-1 0 0 0 0,0 0-1 0 0,1-1 1 0 0,-1 1 0 0 0,0 0 0 0 0,0-1-1 0 0,0 1 1 0 0,1 0 0 0 0,-1-1 0 0 0,0 1-1 0 0,0-1 1 0 0,0 1 0 0 0,0 0 0 0 0,1-1-1 0 0,-1 1 1 0 0,0-1 0 0 0,0 1 0 0 0,0 0-1 0 0,0-1 1 0 0,0 1 0 0 0,0-1 0 0 0,0 0-1 0 0,0 0-318 0 0,1-8-726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3169 0 0,'0'-2'100'0'0,"0"1"0"0"0,0 0 0 0 0,0 0 0 0 0,1 0 1 0 0,-1 0-1 0 0,1 0 0 0 0,-1 0 0 0 0,1 0 0 0 0,-1 0 1 0 0,1 0-1 0 0,-1 0 0 0 0,1 0 0 0 0,0 1 0 0 0,-1-1 0 0 0,1 0 1 0 0,0 0-1 0 0,0 1 0 0 0,0-1 0 0 0,0 0 0 0 0,-1 1 1 0 0,1-1-1 0 0,0 1 0 0 0,0-1 0 0 0,2 0 0 0 0,-1 1-3 0 0,-1 0-1 0 0,0 1 0 0 0,0-1 1 0 0,0 0-1 0 0,0 1 0 0 0,0-1 1 0 0,0 1-1 0 0,0-1 0 0 0,0 1 1 0 0,0 0-1 0 0,0-1 0 0 0,0 1 0 0 0,0 0 1 0 0,0 0-1 0 0,0-1 0 0 0,0 1 1 0 0,-1 0-1 0 0,2 2 0 0 0,2 2 88 0 0,0 1 0 0 0,-1 0 0 0 0,1 0 0 0 0,-1 0-1 0 0,-1 1 1 0 0,4 10 0 0 0,6 46 14 0 0,-2 1 1 0 0,-4 1-1 0 0,-3 127 0 0 0,-14-130 28 0 0,43-125 326 0 0,-17 24-178 0 0,2 0 0 0 0,41-65 1 0 0,-49 89-303 0 0,2 1 1 0 0,-1 1-1 0 0,2 0 0 0 0,0 0 1 0 0,16-13-1 0 0,-19 20-55 0 0,0-1-1 0 0,1 1 0 0 0,-1 1 1 0 0,1-1-1 0 0,0 2 1 0 0,1-1-1 0 0,-1 2 1 0 0,1-1-1 0 0,11-1 1 0 0,69-9-597 0 0,-66 12 317 0 0,0-1 0 0 0,-1-1 0 0 0,0-1 0 0 0,0-1 0 0 0,0-2 0 0 0,35-15 0 0 0,-35 6 699 0 0,-23 17-419 0 0,-1 0-1 0 0,0 0 1 0 0,0-1 0 0 0,0 1-1 0 0,0 0 1 0 0,0 0-1 0 0,0 0 1 0 0,0 0 0 0 0,0 0-1 0 0,0 0 1 0 0,0-1-1 0 0,0 1 1 0 0,0 0-1 0 0,0 0 1 0 0,0 0 0 0 0,0 0-1 0 0,0 0 1 0 0,0 0-1 0 0,0 0 1 0 0,-1-1-1 0 0,1 1 1 0 0,0 0 0 0 0,0 0-1 0 0,0 0 1 0 0,0 0-1 0 0,0 0 1 0 0,0 0-1 0 0,0 0 1 0 0,0 0 0 0 0,0-1-1 0 0,0 1 1 0 0,-1 0-1 0 0,1 0 1 0 0,0 0-1 0 0,0 0 1 0 0,0 0 0 0 0,0 0-1 0 0,0 0 1 0 0,0 0-1 0 0,0 0 1 0 0,-1 0 0 0 0,1 0-1 0 0,0 0 1 0 0,0 0-1 0 0,0 0 1 0 0,0 0-1 0 0,0 0 1 0 0,0 0 0 0 0,-1 0-1 0 0,1 0 1 0 0,0 0-1 0 0,0 0 1 0 0,-20 1 616 0 0,7 2-593 0 0,0 0-1 0 0,0 1 1 0 0,0 0-1 0 0,1 1 1 0 0,-1 1-1 0 0,1 0 1 0 0,0 0-1 0 0,1 1 1 0 0,0 1-1 0 0,0 0 1 0 0,-17 17-1 0 0,15-13 38 0 0,1 1 1 0 0,0 0-1 0 0,1 1 0 0 0,1 0 0 0 0,0 1 0 0 0,1 0 0 0 0,1 0 1 0 0,-11 28-1 0 0,16-36-65 0 0,1 1 1 0 0,0 0 0 0 0,1 0-1 0 0,-1 0 1 0 0,1 0 0 0 0,1 0-1 0 0,0 0 1 0 0,0 0 0 0 0,1 9-1 0 0,-1-15-9 0 0,1-1 0 0 0,-1 1 0 0 0,1 0 0 0 0,-1 0 1 0 0,1 0-1 0 0,0 0 0 0 0,0 0 0 0 0,0-1 0 0 0,0 1 0 0 0,0 0 0 0 0,0-1 0 0 0,0 1 0 0 0,0-1 0 0 0,1 1 0 0 0,-1-1 0 0 0,1 0 0 0 0,1 2 0 0 0,-1-2 3 0 0,0 0 0 0 0,1-1 1 0 0,-1 1-1 0 0,0 0 1 0 0,0-1-1 0 0,1 1 1 0 0,-1-1-1 0 0,0 0 0 0 0,1 0 1 0 0,-1 0-1 0 0,0 0 1 0 0,1 0-1 0 0,-1-1 0 0 0,0 1 1 0 0,1-1-1 0 0,-1 1 1 0 0,0-1-1 0 0,3-1 0 0 0,3-1-16 0 0,-1 0-1 0 0,1-1 0 0 0,0 0 0 0 0,-1-1 0 0 0,0 1 0 0 0,0-1 0 0 0,0-1 0 0 0,-1 1 0 0 0,0-1 0 0 0,0 0 1 0 0,0-1-1 0 0,-1 0 0 0 0,0 1 0 0 0,5-9 0 0 0,4-11-21 0 0,-1-1 0 0 0,16-45 1 0 0,-26 64 51 0 0,-1 4 2 0 0,2-7 164 0 0,0 1 0 0 0,-1 0 1 0 0,0-1-1 0 0,2-18 0 0 0,13 77 461 0 0,-4-12-379 0 0,28 48 0 0 0,-3-29-983 0 0,-32-47-124 0 0,0-1 0 0 0,0 0 0 0 0,1 0 0 0 0,11 7 0 0 0,-18-13 658 0 0,0-1 0 0 0,0 0 0 0 0,0 1 0 0 0,0-1 0 0 0,0 0 0 0 0,0 0 0 0 0,0 1 0 0 0,0-1 0 0 0,0 0 0 0 0,0 0 0 0 0,0 0 0 0 0,0 0 0 0 0,0 0 0 0 0,0-1 0 0 0,0 1 0 0 0,0 0 0 0 0,0 0 0 0 0,0-1 0 0 0,-1 1 0 0 0,1 0 0 0 0,0-1 1 0 0,0 1-1 0 0,0-1 0 0 0,0 1 0 0 0,0-1 0 0 0,0 1 0 0 0,-1-1 0 0 0,1 0 0 0 0,0 0 0 0 0,-1 1 0 0 0,1-1 0 0 0,0 0 0 0 0,-1 0 0 0 0,1 0 0 0 0,-1 1 0 0 0,1-1 0 0 0,-1 0 0 0 0,0 0 0 0 0,1 0 0 0 0,-1 0 0 0 0,0 0 0 0 0,1-1 0 0 0,2-7-1202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46 303 8498 0 0,'-46'-1'6029'0'0,"74"-15"-3488"0"0,-10 10-2447 0 0,1 2 0 0 0,0 0-1 0 0,31-2 1 0 0,60 3-156 0 0,-46 2 54 0 0,49-8-99 0 0,-95 6-387 0 0,0 0 0 0 0,0-2 0 0 0,0 0 0 0 0,18-9 1 0 0,-35 14 313 0 0,-1 0 1 0 0,1 0 0 0 0,-1 0 0 0 0,1-1 0 0 0,-1 1 0 0 0,1 0 0 0 0,-1-1-1 0 0,1 1 1 0 0,-1 0 0 0 0,1-1 0 0 0,-1 1 0 0 0,1-1 0 0 0,-1 1 0 0 0,0 0-1 0 0,1-1 1 0 0,-1 1 0 0 0,0-1 0 0 0,1 1 0 0 0,-1-1 0 0 0,0 0 0 0 0,0 1 0 0 0,1-1-1 0 0,-1 1 1 0 0,0-1 0 0 0,0 1 0 0 0,0-2 0 0 0,0 1-52 0 0,0 0 0 0 0,0 0 1 0 0,-1 0-1 0 0,1 0 0 0 0,0 0 0 0 0,-1 0 1 0 0,1 0-1 0 0,-1 0 0 0 0,0 0 0 0 0,1 0 1 0 0,-1 0-1 0 0,0 0 0 0 0,-1-1 0 0 0,-4-4-303 0 0,0 1-1 0 0,-1 0 0 0 0,-8-5 1 0 0,8 5 823 0 0,-18-12 249 0 0,1-1 1 0 0,0-2 0 0 0,-40-43 0 0 0,52 43 1192 0 0,11 18-1242 0 0,-1-1 0 0 0,1 0 0 0 0,-1 0-1 0 0,1 0 1 0 0,-1 1 0 0 0,0-1 0 0 0,-1 1 0 0 0,-2-4-1 0 0,5 6-432 0 0,0 0-1 0 0,0 0 1 0 0,0 0-1 0 0,0 0 1 0 0,0 0 0 0 0,-1 0-1 0 0,1 0 1 0 0,0 0-1 0 0,0 0 1 0 0,0 0-1 0 0,0 0 1 0 0,0 0-1 0 0,0 0 1 0 0,0 0-1 0 0,0 0 1 0 0,0 0-1 0 0,-1 0 1 0 0,1 0-1 0 0,0 0 1 0 0,0 0-1 0 0,0 0 1 0 0,0 0-1 0 0,0 0 1 0 0,0 0-1 0 0,0 0 1 0 0,0 0-1 0 0,0 1 1 0 0,0-1-1 0 0,0 0 1 0 0,0 0-1 0 0,-1 0 1 0 0,1 0-1 0 0,0 0 1 0 0,0 0-1 0 0,0 0 1 0 0,0 0-1 0 0,0 0 1 0 0,0 0-1 0 0,0 0 1 0 0,0 0-1 0 0,0 1 1 0 0,0-1-1 0 0,0 0 1 0 0,0 0-1 0 0,0 0 1 0 0,0 0-1 0 0,0 0 1 0 0,0 0-1 0 0,0 0 1 0 0,-1 9 822 0 0,2 12-926 0 0,-1-19 259 0 0,18 179 293 0 0,-16-141-924 0 0,8 76 1124 0 0,0-60-2644 0 0,6 0-3925 0 0,-13-50 2155 0 0,-2-3 48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35 2224 0 0,'-1'0'163'0'0,"1"0"-1"0"0,0 0 0 0 0,-1 0 0 0 0,1 0 0 0 0,0 0 0 0 0,0 0 0 0 0,-1 0 0 0 0,1 0 0 0 0,0 0 0 0 0,-1 0 1 0 0,1 0-1 0 0,0-1 0 0 0,-1 1 0 0 0,1 0 0 0 0,0 0 0 0 0,0 0 0 0 0,-1 0 0 0 0,1 0 0 0 0,0-1 0 0 0,0 1 0 0 0,-1 0 1 0 0,1 0-1 0 0,0 0 0 0 0,0-1 0 0 0,0 1 0 0 0,-1 0 0 0 0,1 0 0 0 0,0-1 0 0 0,0 1 0 0 0,0 0 0 0 0,0 0 1 0 0,-1-1-1 0 0,1 1 0 0 0,0 0 0 0 0,0 0 0 0 0,0-1 0 0 0,0 1 0 0 0,0 0 0 0 0,0-1 0 0 0,14-4 2493 0 0,37 0-1928 0 0,-42 4-170 0 0,45-7-346 0 0,6-1-1566 0 0,-21 10-2964 0 0,-38-1 4181 0 0,0 0 0 0 0,0 0 0 0 0,0 0 0 0 0,0 0-1 0 0,0 1 1 0 0,0-1 0 0 0,-1 0 0 0 0,1 0 0 0 0,0 0 0 0 0,0 1-1 0 0,0-1 1 0 0,0 0 0 0 0,-1 1 0 0 0,1-1 0 0 0,0 1 0 0 0,0-1-1 0 0,-1 1 1 0 0,1-1 0 0 0,0 1 0 0 0,-1 0 0 0 0,1-1-1 0 0,-1 1 1 0 0,1 0 0 0 0,-1 0 0 0 0,1-1 0 0 0,-1 1 0 0 0,1 0-1 0 0,-1 0 1 0 0,0 0 0 0 0,1-1 0 0 0,-1 1 0 0 0,0 0 0 0 0,0 0-1 0 0,0 0 1 0 0,1 0 0 0 0,-1 0 0 0 0,0-1 0 0 0,0 1 0 0 0,0 0-1 0 0,0 0 1 0 0,-1 0 0 0 0,1 2 0 0 0,-2 2-873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40 1440 0 0,'-5'6'618'0'0,"1"1"-1"0"0,0 0 0 0 0,1 0 1 0 0,0 1-1 0 0,0-1 0 0 0,0 1 1 0 0,1-1-1 0 0,0 1 1 0 0,0 0-1 0 0,1 0 0 0 0,0 0 1 0 0,0 10-1 0 0,2-12-463 0 0,-1 0 0 0 0,1 1 0 0 0,0-1 1 0 0,1-1-1 0 0,-1 1 0 0 0,1 0 0 0 0,0 0 0 0 0,1-1 0 0 0,0 1 1 0 0,-1-1-1 0 0,2 1 0 0 0,-1-1 0 0 0,0 0 0 0 0,1-1 0 0 0,0 1 0 0 0,6 5 1 0 0,-9-9-179 0 0,0 0 1 0 0,0-1 0 0 0,0 1 0 0 0,0 0-1 0 0,0-1 1 0 0,1 1 0 0 0,-1-1 0 0 0,0 1-1 0 0,0-1 1 0 0,0 1 0 0 0,1-1 0 0 0,-1 0-1 0 0,0 0 1 0 0,0 0 0 0 0,1 1 0 0 0,-1-1-1 0 0,0-1 1 0 0,0 1 0 0 0,1 0 0 0 0,-1 0-1 0 0,0 0 1 0 0,0-1 0 0 0,1 1 0 0 0,-1 0-1 0 0,0-1 1 0 0,0 1 0 0 0,0-1 0 0 0,0 0-1 0 0,0 1 1 0 0,0-1 0 0 0,0 0 0 0 0,0 1-1 0 0,0-1 1 0 0,0 0 0 0 0,0 0 0 0 0,0 0-1 0 0,0 0 1 0 0,-1 0 0 0 0,1 0 0 0 0,0 0-1 0 0,-1 0 1 0 0,1 0 0 0 0,-1-1 0 0 0,1 1-1 0 0,0-2 1 0 0,4-9-78 0 0,-1 1 0 0 0,0-2 0 0 0,4-20 1 0 0,-4 18 196 0 0,3-27 150 0 0,-6 34-11 0 0,0-1 0 0 0,1 1 1 0 0,-1-1-1 0 0,2 1 1 0 0,4-13-1 0 0,8 71 813 0 0,-9-13-1076 0 0,8 34 52 0 0,-12-65-49 0 0,0 0 1 0 0,0 0 0 0 0,0-1 0 0 0,1 1 0 0 0,0-1-1 0 0,0 0 1 0 0,0 0 0 0 0,1 0 0 0 0,5 6-1 0 0,-9-10 22 0 0,1-1 0 0 0,-1 0 0 0 0,0 1 0 0 0,1-1 0 0 0,-1 0 0 0 0,1 0 0 0 0,-1 0 0 0 0,1 1 0 0 0,-1-1-1 0 0,0 0 1 0 0,1 0 0 0 0,-1 0 0 0 0,1 0 0 0 0,-1 0 0 0 0,1 0 0 0 0,-1 0 0 0 0,1 0 0 0 0,-1 0 0 0 0,1 0-1 0 0,-1 0 1 0 0,1 0 0 0 0,-1 0 0 0 0,1 0 0 0 0,-1 0 0 0 0,0 0 0 0 0,1 0 0 0 0,-1-1 0 0 0,1 1 0 0 0,-1 0-1 0 0,1-1 1 0 0,15-14-40 0 0,8-23 16 0 0,-24 37 25 0 0,10-19 180 0 0,-1-1 0 0 0,-1 0-1 0 0,-1 0 1 0 0,0-1-1 0 0,-2 0 1 0 0,5-43-1 0 0,-8 53 268 0 0,1 10 22 0 0,6 17 255 0 0,1 6-727 0 0,18 29 7 0 0,-22-38-38 0 0,0 0 0 0 0,1-1 0 0 0,11 15 0 0 0,-16-23 107 0 0,4 3-726 0 0,-1 0 0 0 0,1 1 0 0 0,13 9 0 0 0,-17-14 212 0 0,-1-1-1 0 0,1 0 1 0 0,0 0-1 0 0,0 0 1 0 0,0 0-1 0 0,0 0 1 0 0,0 0-1 0 0,0-1 1 0 0,1 1-1 0 0,-1-1 1 0 0,0 1-1 0 0,0-1 1 0 0,0 0-1 0 0,1 0 1 0 0,-1 0-1 0 0,0 0 1 0 0,0 0-1 0 0,0-1 1 0 0,1 1-1 0 0,2-1 1 0 0,4-8-1267 0 0,-6 4 463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31 2040 0 0,'-1'0'261'0'0,"1"0"0"0"0,-1-1 0 0 0,1 1 0 0 0,-1 0 0 0 0,1-1 0 0 0,0 1 0 0 0,-1-1 0 0 0,1 1 0 0 0,0-1 0 0 0,-1 1 0 0 0,1-1 0 0 0,0 1 0 0 0,0-1 0 0 0,-1 1 0 0 0,1-1-1 0 0,0 1 1 0 0,0-1 0 0 0,0 1 0 0 0,0-1 0 0 0,0 1 0 0 0,0-1 0 0 0,0 0 0 0 0,0 1 0 0 0,0-1 0 0 0,0 0 0 0 0,12-7 2769 0 0,38 2-2700 0 0,-23 3 41 0 0,18 2-1702 0 0,-42 2 865 0 0,-1-1-1 0 0,1 0 0 0 0,0 0 0 0 0,0 1 0 0 0,-1 0 1 0 0,1-1-1 0 0,-1 1 0 0 0,1 0 0 0 0,-1 0 0 0 0,1 0 1 0 0,-1 1-1 0 0,1-1 0 0 0,-1 1 0 0 0,3 1 1 0 0,-5-2 368 0 0,0-1 0 0 0,0 0 0 0 0,1 1 0 0 0,-1-1 1 0 0,0 1-1 0 0,0-1 0 0 0,0 0 0 0 0,0 1 0 0 0,0-1 1 0 0,1 0-1 0 0,-1 1 0 0 0,0-1 0 0 0,0 1 0 0 0,0-1 1 0 0,0 0-1 0 0,0 1 0 0 0,0-1 0 0 0,0 1 0 0 0,-1-1 1 0 0,1 0-1 0 0,0 1 0 0 0,0-1 0 0 0,0 0 0 0 0,0 1 1 0 0,0-1-1 0 0,-1 1 0 0 0,-1 3-1133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54 385 2633 0 0,'-7'10'595'0'0,"0"-1"610"0"0,0 0-1 0 0,0 1 1 0 0,1 0-1 0 0,-9 20 1 0 0,14-28-1065 0 0,0 1 0 0 0,1-1 0 0 0,-1 1 0 0 0,0 0 0 0 0,1-1 0 0 0,0 1 0 0 0,0 0 0 0 0,-1-1 0 0 0,1 1 0 0 0,1 0 1 0 0,-1-1-1 0 0,0 1 0 0 0,1 0 0 0 0,-1-1 0 0 0,1 1 0 0 0,0 0 0 0 0,0-1 0 0 0,0 1 0 0 0,0-1 0 0 0,1 0 0 0 0,-1 1 0 0 0,0-1 0 0 0,1 0 0 0 0,0 0 0 0 0,-1 0 0 0 0,3 2 0 0 0,-2-2-129 0 0,0 0 1 0 0,1 0-1 0 0,-1 0 0 0 0,0 0 0 0 0,0-1 1 0 0,1 1-1 0 0,-1-1 0 0 0,1 1 1 0 0,-1-1-1 0 0,1 0 0 0 0,0 0 0 0 0,0-1 1 0 0,-1 1-1 0 0,1 0 0 0 0,0-1 0 0 0,0 1 1 0 0,0-1-1 0 0,4 0 0 0 0,-2-1-9 0 0,-1 0 0 0 0,1 0 0 0 0,-1 0 0 0 0,1-1 0 0 0,-1 1 0 0 0,0-1 0 0 0,1 0 0 0 0,-1-1 0 0 0,0 1 0 0 0,5-5 0 0 0,2-2 18 0 0,0-1 0 0 0,-1 0 0 0 0,0-1 0 0 0,-1 0-1 0 0,0 0 1 0 0,11-20 0 0 0,-11 13 16 0 0,0-1-1 0 0,-1-1 1 0 0,8-32-1 0 0,-3 12 114 0 0,-13 40-146 0 0,0-1 1 0 0,0 1-1 0 0,0-1 1 0 0,0 1-1 0 0,0 0 1 0 0,0-1-1 0 0,1 1 1 0 0,-1 0-1 0 0,0-1 1 0 0,0 1-1 0 0,0 0 1 0 0,0-1-1 0 0,1 1 1 0 0,-1 0-1 0 0,0 0 1 0 0,0-1-1 0 0,1 1 0 0 0,-1 0 1 0 0,0 0-1 0 0,1-1 1 0 0,-1 1-1 0 0,0 0 1 0 0,1 0-1 0 0,-1 0 1 0 0,0-1-1 0 0,1 1 1 0 0,-1 0-1 0 0,0 0 1 0 0,1 0-1 0 0,-1 0 1 0 0,0 0-1 0 0,1 0 1 0 0,11 9 60 0 0,11 30 8 0 0,-13-23-5 0 0,-2-4-51 0 0,-4-5-8 0 0,0-1 1 0 0,1 0-1 0 0,-1 0 1 0 0,1 0-1 0 0,1 0 1 0 0,7 5-1 0 0,-12-10-9 0 0,-1 0-1 0 0,1-1 1 0 0,0 1 0 0 0,0-1 0 0 0,0 1-1 0 0,0-1 1 0 0,1 1 0 0 0,-1-1-1 0 0,0 0 1 0 0,0 0 0 0 0,0 1-1 0 0,0-1 1 0 0,0 0 0 0 0,0 0 0 0 0,0 0-1 0 0,0 0 1 0 0,1 0 0 0 0,-1-1-1 0 0,0 1 1 0 0,1 0 0 0 0,0-1-6 0 0,0-1-1 0 0,0 1 1 0 0,-1 0 0 0 0,1 0 0 0 0,-1-1-1 0 0,1 1 1 0 0,-1-1 0 0 0,1 1 0 0 0,-1-1-1 0 0,0 1 1 0 0,1-1 0 0 0,-1 0-1 0 0,0 0 1 0 0,1-3 0 0 0,7-16 72 0 0,-1-1 0 0 0,-1 0 0 0 0,4-24-1 0 0,2-4 342 0 0,-7 35-280 0 0,-1 13 33 0 0,4 20 82 0 0,-3-1-265 0 0,5 6 68 0 0,1 0-1 0 0,0-1 1 0 0,17 21 0 0 0,-23-35-54 0 0,0 0 1 0 0,1-1 0 0 0,-1 0 0 0 0,1 0 0 0 0,1 0-1 0 0,0-1 1 0 0,-1 0 0 0 0,2-1 0 0 0,-1 0-1 0 0,1 0 1 0 0,9 3 0 0 0,-15-6 0 0 0,1-1-1 0 0,-1 0 1 0 0,1 0 0 0 0,0-1-1 0 0,0 1 1 0 0,0-1 0 0 0,-1 1-1 0 0,1-1 1 0 0,0-1 0 0 0,0 1-1 0 0,0 0 1 0 0,-1-1 0 0 0,1 0-1 0 0,0 0 1 0 0,-1 0 0 0 0,5-2-1 0 0,-3 1 11 0 0,0-1-1 0 0,1-1 0 0 0,-1 1 0 0 0,-1-1 0 0 0,1 0 1 0 0,0 0-1 0 0,-1 0 0 0 0,0 0 0 0 0,5-7 0 0 0,3-7 32 0 0,0-1-1 0 0,-1 0 0 0 0,-1-1 1 0 0,10-28-1 0 0,-14 25 40 0 0,0 0 0 0 0,-2 0 0 0 0,0-1 0 0 0,-2 0-1 0 0,0 0 1 0 0,-3-39 0 0 0,1 31-20 0 0,0 30-51 0 0,0 0 0 0 0,0 1 1 0 0,0-1-1 0 0,-1 0 0 0 0,1 1 0 0 0,0-1 1 0 0,0 0-1 0 0,-1 0 0 0 0,1 1 1 0 0,-1-1-1 0 0,-1-3 0 0 0,1 5 3 0 0,1 0 0 0 0,0-1 0 0 0,0 1-1 0 0,-1 0 1 0 0,1 0 0 0 0,0-1 0 0 0,-1 1-1 0 0,1 0 1 0 0,0 0 0 0 0,-1 0 0 0 0,1 0 0 0 0,-1-1-1 0 0,1 1 1 0 0,0 0 0 0 0,-1 0 0 0 0,1 0 0 0 0,-1 0-1 0 0,1 0 1 0 0,0 0 0 0 0,-1 0 0 0 0,1 0 0 0 0,-1 0-1 0 0,1 0 1 0 0,0 0 0 0 0,-1 0 0 0 0,1 0-1 0 0,-1 1 1 0 0,1-1 0 0 0,0 0 0 0 0,-1 0 0 0 0,0 0-1 0 0,-3 4 5 0 0,-1-1 0 0 0,1 0 0 0 0,0 1 0 0 0,0 0 0 0 0,0 0 0 0 0,-4 5 0 0 0,3-2 12 0 0,0-1-1 0 0,1 1 1 0 0,0 0-1 0 0,-3 9 1 0 0,-11 18-51 0 0,7-18 18 0 0,1 1-1 0 0,0 1 1 0 0,2 0 0 0 0,0 0-1 0 0,1 0 1 0 0,0 1-1 0 0,-5 32 1 0 0,10-42-14 0 0,1 1-1 0 0,0 0 1 0 0,1-1 0 0 0,0 1 0 0 0,0 0 0 0 0,1-1 0 0 0,0 1 0 0 0,1 0 0 0 0,0-1 0 0 0,1 0 0 0 0,0 1-1 0 0,0-1 1 0 0,1 0 0 0 0,0-1 0 0 0,0 1 0 0 0,1-1 0 0 0,10 13 0 0 0,9 6-661 0 0,53 47-1 0 0,-56-57 313 0 0,-2 1-1 0 0,1 1 1 0 0,-2 1-1 0 0,31 44 1 0 0,-43-55 272 0 0,-1 0 0 0 0,0 1 0 0 0,0 0 1 0 0,-1 0-1 0 0,-1 0 0 0 0,0 0 0 0 0,0 1 0 0 0,-1 0 0 0 0,2 18 0 0 0,-4-22 99 0 0,0 1 0 0 0,0-1 0 0 0,-1 0 0 0 0,0 0 0 0 0,-1 0 0 0 0,0 0-1 0 0,0-1 1 0 0,0 1 0 0 0,-1 0 0 0 0,0-1 0 0 0,0 1 0 0 0,-1-1-1 0 0,1 0 1 0 0,-1 0 0 0 0,-10 10 0 0 0,12-13 103 0 0,-1 0-1 0 0,0-1 1 0 0,0 1-1 0 0,0-1 1 0 0,0 0-1 0 0,-1 1 1 0 0,1-1-1 0 0,0-1 1 0 0,-1 1-1 0 0,0 0 1 0 0,1-1-1 0 0,-1 0 1 0 0,0 0-1 0 0,1 0 1 0 0,-1 0-1 0 0,0-1 1 0 0,0 1-1 0 0,0-1 1 0 0,0 0-1 0 0,0 0 1 0 0,0-1-1 0 0,0 1 1 0 0,1-1-1 0 0,-1 0 1 0 0,0 0 0 0 0,0 0-1 0 0,1 0 1 0 0,-1-1-1 0 0,0 1 1 0 0,1-1-1 0 0,-6-4 1 0 0,0 1 71 0 0,0-1 1 0 0,0-1 0 0 0,1 1 0 0 0,0-1-1 0 0,1-1 1 0 0,0 1 0 0 0,0-1 0 0 0,0-1 0 0 0,1 1-1 0 0,-8-16 1 0 0,11 18-161 0 0,0-1 0 0 0,1 1-1 0 0,0-1 1 0 0,0 0 0 0 0,1 0 0 0 0,-1 0-1 0 0,2 1 1 0 0,-1-1 0 0 0,1 0 0 0 0,0 0-1 0 0,0 0 1 0 0,1 0 0 0 0,0 0 0 0 0,0 0-1 0 0,1 0 1 0 0,3-10 0 0 0,4-6-442 0 0,1 1 1 0 0,1 0-1 0 0,19-28 0 0 0,-29 48 341 0 0,5-6-533 0 0,-1 1 1 0 0,1 0-1 0 0,0 0 1 0 0,1 1-1 0 0,0-1 1 0 0,0 1-1 0 0,13-8 1 0 0,0 1-3219 0 0,39-16 0 0 0,-50 25 2658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3345 0 0,'-30'36'5747'0'0,"22"-24"-5069"0"0,0 0 1 0 0,-9 23-1 0 0,5-5-611 0 0,-12 49 0 0 0,-21 112 782 0 0,30-109-5361 0 0,15-74 1248 0 0,3-15 1674 0 0,6-24 236 0 0,-7 25 620 0 0,2-6 182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1240 0 0,'3'-5'388'0'0,"-1"0"1"0"0,0-1-1 0 0,0 1 0 0 0,-1-1 0 0 0,1 1 0 0 0,-1-1 1 0 0,-1 1-1 0 0,1-1 0 0 0,-1 0 0 0 0,0-9 1 0 0,3 31 5006 0 0,-3-13-5329 0 0,0 1 1 0 0,1 0 0 0 0,0-1-1 0 0,0 1 1 0 0,0-1-1 0 0,0 1 1 0 0,0-1 0 0 0,1 1-1 0 0,-1-1 1 0 0,3 4-1 0 0,3 3-289 0 0,1 0-1 0 0,0 0 1 0 0,1-1-1 0 0,0 0 1 0 0,12 9-1 0 0,-19-17-78 0 0,1 1-1 0 0,-1 0 0 0 0,0-1 0 0 0,1 0 1 0 0,-1 1-1 0 0,1-1 0 0 0,0 0 0 0 0,-1-1 1 0 0,1 1-1 0 0,0 0 0 0 0,0-1 0 0 0,-1 1 1 0 0,1-1-1 0 0,0 0 0 0 0,0 0 0 0 0,0 0 1 0 0,-1 0-1 0 0,1-1 0 0 0,0 1 0 0 0,0-1 1 0 0,-1 1-1 0 0,1-1 0 0 0,0 0 0 0 0,-1 0 1 0 0,1 0-1 0 0,-1-1 0 0 0,1 1 0 0 0,-1 0 1 0 0,5-4-1 0 0,0-2-792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8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 3929 0 0,'-1'-1'281'0'0,"0"1"1"0"0,1-1 0 0 0,-1 1-1 0 0,0-1 1 0 0,0 1 0 0 0,0 0-1 0 0,1-1 1 0 0,-1 1-1 0 0,0 0 1 0 0,0 0 0 0 0,0 0-1 0 0,0 0 1 0 0,0 0 0 0 0,0 0-1 0 0,1 0 1 0 0,-1 0 0 0 0,0 0-1 0 0,0 0 1 0 0,0 0-1 0 0,0 0 1 0 0,0 0 0 0 0,0 1-1 0 0,1-1 1 0 0,-1 0 0 0 0,0 1-1 0 0,0-1 1 0 0,0 1-1 0 0,1-1 1 0 0,-1 1 0 0 0,0-1-1 0 0,1 1 1 0 0,-1-1 0 0 0,0 2-1 0 0,-1 0-74 0 0,1 1-1 0 0,0-1 1 0 0,0 1-1 0 0,0 0 0 0 0,0 0 1 0 0,0-1-1 0 0,0 1 1 0 0,1 0-1 0 0,-1 0 1 0 0,1 4-1 0 0,0 9-249 0 0,0-1 0 0 0,1 0-1 0 0,4 17 1 0 0,-4-27 31 0 0,5 31-179 0 0,2 1 0 0 0,1-2 0 0 0,20 49 0 0 0,-20-61-568 0 0,14 28-2472 0 0,-20-46 2407 0 0,-1 0-1 0 0,1-1 0 0 0,1 1 1 0 0,-1-1-1 0 0,0 0 1 0 0,1 0-1 0 0,7 6 1 0 0,-11-10 774 0 0,0 0 1 0 0,0 0 0 0 0,1 1 0 0 0,-1-1 0 0 0,0 0 0 0 0,0 0 0 0 0,1 0 0 0 0,-1 0 0 0 0,0 0 0 0 0,0 0 0 0 0,1 0 0 0 0,-1 1 0 0 0,0-1-1 0 0,1 0 1 0 0,-1 0 0 0 0,0 0 0 0 0,0 0 0 0 0,1 0 0 0 0,-1 0 0 0 0,0 0 0 0 0,0 0 0 0 0,1 0 0 0 0,-1-1 0 0 0,0 1 0 0 0,1 0-1 0 0,-1 0 1 0 0,0 0 0 0 0,0 0 0 0 0,1 0 0 0 0,-1 0 0 0 0,0 0 0 0 0,0-1 0 0 0,1 1 0 0 0,-1 0 0 0 0,0 0 0 0 0,0 0 0 0 0,0-1 0 0 0,0 1-1 0 0,1 0 1 0 0,-1 0 0 0 0,0-1 0 0 0,2 0-359 0 0,2-3-626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69 2441 0 0,'-3'-12'785'0'0,"2"8"-390"0"0,-1 0 1 0 0,1-1 0 0 0,0 1 0 0 0,1-1 0 0 0,-1 1 0 0 0,1-1 0 0 0,0 1-1 0 0,0-1 1 0 0,1-8 0 0 0,0 12-209 0 0,0 1 1 0 0,0-1-1 0 0,0 1 0 0 0,-1 0 0 0 0,1-1 1 0 0,0 1-1 0 0,0 0 0 0 0,0 0 0 0 0,0 0 1 0 0,0 0-1 0 0,-1 0 0 0 0,1 0 0 0 0,0 0 1 0 0,0 0-1 0 0,0 0 0 0 0,0 0 0 0 0,0 0 0 0 0,-1 0 1 0 0,1 1-1 0 0,1-1 0 0 0,28 8 502 0 0,-17-4-371 0 0,11-1-155 0 0,-1-1 1 0 0,31-1 0 0 0,-34-2-188 0 0,-1 1 0 0 0,1 2 1 0 0,34 5-1 0 0,-51-6 5 0 0,-1 0 0 0 0,1 0 0 0 0,-1 0 1 0 0,1 1-1 0 0,-1-1 0 0 0,0 1 0 0 0,1-1 1 0 0,-1 1-1 0 0,0 0 0 0 0,0 0 0 0 0,0 0 1 0 0,0 0-1 0 0,-1 0 0 0 0,1 0 0 0 0,-1 0 1 0 0,1 1-1 0 0,-1-1 0 0 0,0 1 0 0 0,1-1 1 0 0,-1 1-1 0 0,-1-1 0 0 0,1 1 0 0 0,0 0 1 0 0,-1-1-1 0 0,1 1 0 0 0,-1 0 0 0 0,0-1 1 0 0,0 6-1 0 0,0 10 149 0 0,-1 0 1 0 0,0-1-1 0 0,-6 26 1 0 0,2-18 88 0 0,-6 36 190 0 0,5-33 50 0 0,-5 57 0 0 0,10-77-636 0 0,1 0-1 0 0,0-1 1 0 0,1 1 0 0 0,0-1-1 0 0,0 1 1 0 0,1-1 0 0 0,-1 1-1 0 0,2-1 1 0 0,-1 0-1 0 0,1 0 1 0 0,0 0 0 0 0,6 9-1 0 0,-7-13-518 0 0,-1-1 0 0 0,1 1 0 0 0,0 0 0 0 0,-1 0 0 0 0,0 0 0 0 0,0 0 0 0 0,0 1 1 0 0,0-1-1 0 0,0 0 0 0 0,-1 0 0 0 0,1 1 0 0 0,-1-1 0 0 0,0 4 0 0 0,0-5-746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8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16 331 4129 0 0,'-16'8'4635'0'0,"28"-12"-2558"0"0,34-5-915 0 0,57-18 1 0 0,28-7-3288 0 0,-107 30 568 0 0,0-1 0 0 0,0-2 1 0 0,-1 0-1 0 0,0-2 0 0 0,31-15 0 0 0,-43 15 185 0 0</inkml:trace>
  <inkml:trace contextRef="#ctx0" brushRef="#br0" timeOffset="1">498 1 3689 0 0,'-2'1'328'0'0,"0"0"1"0"0,0 1-1 0 0,1-1 0 0 0,-1 1 1 0 0,1-1-1 0 0,-1 1 1 0 0,1 0-1 0 0,0 0 0 0 0,-1-1 1 0 0,1 1-1 0 0,0 0 0 0 0,0 0 1 0 0,0 0-1 0 0,1 0 1 0 0,-1 0-1 0 0,0 1 0 0 0,1-1 1 0 0,0 0-1 0 0,-1 0 1 0 0,1 0-1 0 0,0 0 0 0 0,0 1 1 0 0,0 1-1 0 0,1 6-6 0 0,1-1 1 0 0,0 1-1 0 0,0 0 0 0 0,5 9 1 0 0,1 10-181 0 0,87 280-1587 0 0,-91-298 764 0 0,1 0 1 0 0,12 20 0 0 0,-15-27 15 0 0,1-1 0 0 0,-1 1 0 0 0,1-1 0 0 0,0 0-1 0 0,0 0 1 0 0,7 5 0 0 0,-10-8 626 0 0,0 1 0 0 0,0-1 0 0 0,0 0 0 0 0,1 0 0 0 0,-1 0-1 0 0,0 0 1 0 0,0 0 0 0 0,0 1 0 0 0,0-1 0 0 0,1 0 0 0 0,-1 0-1 0 0,0 0 1 0 0,0 0 0 0 0,0 0 0 0 0,1 0 0 0 0,-1 0 0 0 0,0 0-1 0 0,0 0 1 0 0,0 0 0 0 0,1 0 0 0 0,-1 0 0 0 0,0 0 0 0 0,0 0-1 0 0,0 0 1 0 0,1 0 0 0 0,-1 0 0 0 0,0 0 0 0 0,0 0 0 0 0,0 0 0 0 0,1 0-1 0 0,-1 0 1 0 0,0 0 0 0 0,0-1 0 0 0,0 1 0 0 0,1 0 0 0 0,-1 0-1 0 0,0 0 1 0 0,0 0 0 0 0,0 0 0 0 0,0 0 0 0 0,0-1 0 0 0,1 1-1 0 0,-1 0 1 0 0,0 0 0 0 0,0 0 0 0 0,0 0 0 0 0,0-1 0 0 0,0 1-1 0 0,0 0 1 0 0,0 0 0 0 0,0 0 0 0 0,0-1 0 0 0,0 1 0 0 0,1-14-1519 0 0,-1 10 963 0 0,0-6-272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1704 0 0,'-1'0'319'0'0,"-1"0"-1"0"0,1 0 0 0 0,-1 0 0 0 0,1 0 0 0 0,-1 0 0 0 0,1 0 0 0 0,-1 0 1 0 0,1 0-1 0 0,-1 1 0 0 0,1-1 0 0 0,-1 1 0 0 0,1-1 0 0 0,0 1 1 0 0,-1-1-1 0 0,1 1 0 0 0,0 0 0 0 0,-1 0 0 0 0,1 0 0 0 0,0 0 0 0 0,0 0 1 0 0,0 0-1 0 0,0 0 0 0 0,0 0 0 0 0,0 0 0 0 0,0 0 0 0 0,0 0 0 0 0,0 1 1 0 0,0 1-1 0 0,0 0-157 0 0,1 0 0 0 0,-1 0 0 0 0,1 0 0 0 0,0 0 1 0 0,0 0-1 0 0,0 0 0 0 0,1 0 0 0 0,-1 1 0 0 0,1-1 0 0 0,-1 0 0 0 0,1 0 1 0 0,0 0-1 0 0,2 3 0 0 0,-1-1-121 0 0,1 0 1 0 0,-1 0-1 0 0,1 0 0 0 0,0 0 1 0 0,1 0-1 0 0,-1 0 0 0 0,1-1 1 0 0,0 0-1 0 0,0 1 0 0 0,9 5 1 0 0,1 1 52 0 0,2-2 1 0 0,18 10 0 0 0,-23-14-483 0 0,0 0 0 0 0,-1 1 1 0 0,0 1-1 0 0,0 0 0 0 0,0 0 1 0 0,-1 1-1 0 0,9 9 0 0 0,-17-16 226 0 0,11 16-1958 0 0,-11-16 2031 0 0,-1-1-1 0 0,1 1 1 0 0,-1-1 0 0 0,0 1-1 0 0,1 0 1 0 0,-1-1-1 0 0,0 1 1 0 0,0-1 0 0 0,0 1-1 0 0,1 0 1 0 0,-1-1 0 0 0,0 1-1 0 0,0 0 1 0 0,0-1 0 0 0,0 1-1 0 0,0 0 1 0 0,0-1 0 0 0,0 1-1 0 0,0 0 1 0 0,0-1-1 0 0,-1 1 1 0 0,1-1 0 0 0,0 1-1 0 0,0 0 1 0 0,0-1 0 0 0,-1 1-1 0 0,0 0 1 0 0,-11 1 0 0 0,12-2 126 0 0,-1 0 0 0 0,1-1-1 0 0,0 1 1 0 0,-1 0 0 0 0,1 0-1 0 0,0 0 1 0 0,-1 0-1 0 0,1 0 1 0 0,0 0 0 0 0,-1 0-1 0 0,1 0 1 0 0,0 0 0 0 0,-1 0-1 0 0,1 0 1 0 0,0 0 0 0 0,-1 0-1 0 0,1 0 1 0 0,-1 0 0 0 0,1 0-1 0 0,0 0 1 0 0,-1 0 0 0 0,1 0-1 0 0,0 1 1 0 0,0-1 0 0 0,-1 0-1 0 0,1 0 1 0 0,0 0 0 0 0,-1 1-1 0 0,1-1 1 0 0,0 0 0 0 0,0 0-1 0 0,-1 1 1 0 0,1-1 0 0 0,0 0-1 0 0,0 0 1 0 0,0 1 0 0 0,-1-1-1 0 0,1 0 1 0 0,0 1 0 0 0,0-1-1 0 0,0 0 1 0 0,0 1 0 0 0,0-1-1 0 0,0 0 1 0 0,-1 1 0 0 0,1-1-1 0 0,0 0 1 0 0,0 1 0 0 0,34-13 1265 0 0,-19 4-1267 0 0,-12 6-96 0 0,0-1 1 0 0,1 1 0 0 0,-1 0-1 0 0,1 0 1 0 0,0 1 0 0 0,-1-1-1 0 0,1 1 1 0 0,0 0 0 0 0,0 0-1 0 0,0 0 1 0 0,0 0-1 0 0,0 1 1 0 0,7-1 0 0 0,-11 4 25 0 0,0 1 0 0 0,0-1 0 0 0,0 0 0 0 0,0 1 0 0 0,0-1 0 0 0,-1 0 0 0 0,1 0 0 0 0,-1 1 0 0 0,0-1 0 0 0,-3 6 0 0 0,4-7 53 0 0,-14 38 809 0 0,9-30-439 0 0,1 0 1 0 0,1 0-1 0 0,-1 0 0 0 0,2 1 0 0 0,-1-1 0 0 0,2 1 1 0 0,-1 0-1 0 0,2-1 0 0 0,0 18 0 0 0,0-27-373 0 0,0 0-1 0 0,0 1 0 0 0,1-1 1 0 0,-1 0-1 0 0,1 0 0 0 0,-1 1 1 0 0,1-1-1 0 0,0 0 1 0 0,-1 0-1 0 0,1 0 0 0 0,0 0 1 0 0,0 0-1 0 0,0 0 0 0 0,0 0 1 0 0,0 0-1 0 0,0 0 0 0 0,0 0 1 0 0,0 0-1 0 0,0-1 1 0 0,0 1-1 0 0,3 1 0 0 0,-1-1-95 0 0,1 0-1 0 0,-1 0 1 0 0,1 0-1 0 0,-1-1 1 0 0,1 1-1 0 0,0-1 1 0 0,-1 0-1 0 0,5 0 1 0 0,4-1-1030 0 0,0-1-1 0 0,1 0 0 0 0,21-7 1 0 0,-29 7 758 0 0,-1 0 1 0 0,0 0-1 0 0,0 0 0 0 0,0-1 1 0 0,0 1-1 0 0,0-1 0 0 0,0 0 1 0 0,-1 0-1 0 0,0 0 0 0 0,1-1 1 0 0,-1 1-1 0 0,0-1 0 0 0,-1 0 0 0 0,5-6 1 0 0,-5 1-925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0 7610 0 0,'-13'0'444'0'0,"0"1"1"0"0,0 0 0 0 0,0 1 0 0 0,0 0-1 0 0,0 1 1 0 0,0 0 0 0 0,1 1 0 0 0,-22 10 0 0 0,28-11-376 0 0,-1 1 0 0 0,1-1 0 0 0,1 1 0 0 0,-1 1 0 0 0,0-1 0 0 0,1 1 0 0 0,0 0 0 0 0,0 1 0 0 0,1-1 0 0 0,-1 1 0 0 0,1 0 0 0 0,0 0 0 0 0,1 0 0 0 0,-1 0 0 0 0,1 1 0 0 0,1-1 0 0 0,-5 13 0 0 0,2 4-33 0 0,1 1 1 0 0,0 0 0 0 0,2 0-1 0 0,1 0 1 0 0,0 0 0 0 0,2 0-1 0 0,1 0 1 0 0,1 0 0 0 0,1 0-1 0 0,1 0 1 0 0,1-1 0 0 0,1 0 0 0 0,14 31-1 0 0,-16-44-40 0 0,1 0-1 0 0,-1-1 1 0 0,2 0 0 0 0,-1 0-1 0 0,1 0 1 0 0,1-1-1 0 0,-1 0 1 0 0,2 0-1 0 0,-1-1 1 0 0,1 0 0 0 0,13 8-1 0 0,-8-8 15 0 0,-1 0 0 0 0,1-1 0 0 0,0-1 0 0 0,1 0-1 0 0,-1-1 1 0 0,1 0 0 0 0,26 2 0 0 0,-14-4 45 0 0,1-1 0 0 0,0-2 0 0 0,-1 0 0 0 0,1-2 0 0 0,-1-1 0 0 0,0-2 1 0 0,0 0-1 0 0,48-19 0 0 0,-51 15-2 0 0,-1 0 0 0 0,-1-2 0 0 0,31-21 0 0 0,-45 28-15 0 0,-1 0 0 0 0,0-1 0 0 0,0 0 0 0 0,0-1 0 0 0,-1 1 0 0 0,0-1 0 0 0,0 0 0 0 0,-1-1 0 0 0,0 1 0 0 0,0-1 0 0 0,-1 0 0 0 0,7-17 0 0 0,-9 18 96 0 0,-1 0 0 0 0,0-1 0 0 0,-1 1-1 0 0,1-1 1 0 0,-1 1 0 0 0,-1-1 0 0 0,1 1-1 0 0,-1-1 1 0 0,-1 1 0 0 0,1 0 0 0 0,-1 0-1 0 0,-1 0 1 0 0,-2-8 0 0 0,-7-12 455 0 0,-30-48 0 0 0,38 69-526 0 0,-10-18 392 0 0,-1 2-1 0 0,-2 0 0 0 0,0 1 1 0 0,-1 0-1 0 0,-39-33 0 0 0,47 47-347 0 0,-1 0-1 0 0,1 1 0 0 0,-1 0 0 0 0,-1 1 0 0 0,1 0 0 0 0,-1 1 1 0 0,0 0-1 0 0,0 1 0 0 0,0 0 0 0 0,-1 1 0 0 0,-20-2 1 0 0,0 3-760 0 0,0 2 0 0 0,0 1 1 0 0,-39 7-1 0 0,53-5-1637 0 0,12 0-1381 0 0,7-4 3501 0 0,0 0 0 0 0,0 1 0 0 0,0-1 0 0 0,0 0 0 0 0,0 0 0 0 0,0 0 0 0 0,0 0 0 0 0,0 0 0 0 0,0 1 0 0 0,0-1 0 0 0,0 0 0 0 0,0 0 0 0 0,0 0 0 0 0,0 0 0 0 0,0 0 0 0 0,0 1 0 0 0,0-1 0 0 0,0 0 0 0 0,0 0 0 0 0,0 0 0 0 0,1 0 0 0 0,-1 0 0 0 0,0 0 0 0 0,0 0-1 0 0,0 1 1 0 0,0-1 0 0 0,0 0 0 0 0,0 0 0 0 0,1 0 0 0 0,-1 0 0 0 0,0 0 0 0 0,0 0 0 0 0,0 0 0 0 0,0 0 0 0 0,0 0 0 0 0,1 0 0 0 0,-1 0 0 0 0,0 0 0 0 0,0 0 0 0 0,0 0 0 0 0,0 0 0 0 0,0 0 0 0 0,1 0 0 0 0,-1 0 0 0 0,4 1-3070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4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23 3953 0 0,'-6'4'1718'0'0,"-9"6"3547"0"0,27 3-3614 0 0,-8-10-1566 0 0,20 17 52 0 0,-2 1 0 0 0,27 32 0 0 0,-43-45-329 0 0,0 0 0 0 0,0 1 0 0 0,-1-1 0 0 0,0 1-1 0 0,-1 0 1 0 0,0 1 0 0 0,4 13 0 0 0,-6-14-291 0 0,0-1 0 0 0,0 1 0 0 0,-1 0 0 0 0,0 0 1 0 0,-1 0-1 0 0,0 0 0 0 0,0 0 0 0 0,-1 0 0 0 0,0 0 0 0 0,0 0 0 0 0,-1 0 0 0 0,-1 0 0 0 0,-5 15 0 0 0,8-23 485 0 0,-1 0 0 0 0,1 1 0 0 0,-1-1 0 0 0,1 0 0 0 0,-1 0 0 0 0,0 1 0 0 0,1-1 0 0 0,-1 0 0 0 0,0 0 0 0 0,0 0 0 0 0,0 0 0 0 0,0 0 0 0 0,0 0 0 0 0,0 0 0 0 0,0-1 0 0 0,0 1 0 0 0,0 0 0 0 0,0-1 0 0 0,0 1 0 0 0,0 0 0 0 0,-1-1 0 0 0,1 1 0 0 0,0-1 0 0 0,0 0 0 0 0,-3 1-1 0 0,3-1 54 0 0,1-1 0 0 0,-1 1 0 0 0,0-1 0 0 0,0 0 0 0 0,0 1 0 0 0,1-1-1 0 0,-1 0 1 0 0,0 1 0 0 0,0-1 0 0 0,1 0 0 0 0,-1 0 0 0 0,1 0 0 0 0,-1 0-1 0 0,1 0 1 0 0,-1 1 0 0 0,1-1 0 0 0,-1 0 0 0 0,1 0 0 0 0,0 0 0 0 0,0 0-1 0 0,-1 0 1 0 0,1 0 0 0 0,0 0 0 0 0,0 0 0 0 0,0 0 0 0 0,0 0 0 0 0,0 0-1 0 0,0 0 1 0 0,1 0 0 0 0,-1 0 0 0 0,0 0 0 0 0,1-2 0 0 0,1-9 238 0 0,1 1 1 0 0,0-1-1 0 0,0 1 1 0 0,1 0-1 0 0,1 0 1 0 0,-1 0-1 0 0,2 1 0 0 0,7-12 1 0 0,60-76 1295 0 0,-55 76-1222 0 0,-1 1 149 0 0,1 0 1 0 0,27-22 0 0 0,-40 38-482 0 0,1 0 0 0 0,-1 0 0 0 0,1 1 0 0 0,0 0 0 0 0,1 0 0 0 0,-1 1 1 0 0,1 0-1 0 0,-1 0 0 0 0,1 0 0 0 0,0 1 0 0 0,0 0 0 0 0,0 0 0 0 0,13-1 1 0 0,-13 4-38 0 0,0 0 1 0 0,1 0-1 0 0,-1 0 1 0 0,0 1 0 0 0,0 0-1 0 0,-1 1 1 0 0,12 4 0 0 0,44 27 178 0 0,-57-31-137 0 0,-3-1-30 0 0,0-1 0 0 0,-1 1 0 0 0,1 0 0 0 0,0-1 0 0 0,-1 1 0 0 0,1 0 0 0 0,-1 0-1 0 0,1 0 1 0 0,-1 0 0 0 0,0 0 0 0 0,0 0 0 0 0,0 0 0 0 0,0 1 0 0 0,0-1 0 0 0,-1 0 0 0 0,1 0 0 0 0,-1 1-1 0 0,1-1 1 0 0,-1 1 0 0 0,0-1 0 0 0,0 0 0 0 0,0 1 0 0 0,0-1 0 0 0,0 0 0 0 0,-1 5 0 0 0,-2 8 164 0 0,-1-1 0 0 0,0 0 1 0 0,-7 17-1 0 0,2-6 21 0 0,-3 10 12 0 0,-2 0 1 0 0,-1 0-1 0 0,-25 39 0 0 0,9-29-1022 0 0,9-19-3123 0 0,26-34-104 0 0,2-13 2524 0 0,-2 4 1121 0 0,3-2 296 0 0,17-35 184 0 0,-22 51 326 0 0,0-1 1 0 0,0 1-1 0 0,0 0 1 0 0,1 0 0 0 0,-1 0-1 0 0,1 0 1 0 0,3-2-1 0 0,-5 4-258 0 0,0 1 1 0 0,0 0-1 0 0,0 0 1 0 0,-1-1-1 0 0,1 1 0 0 0,0 0 1 0 0,0 0-1 0 0,0 0 1 0 0,0 0-1 0 0,0 0 0 0 0,0 0 1 0 0,0 0-1 0 0,-1 0 1 0 0,1 0-1 0 0,0 0 0 0 0,0 1 1 0 0,0-1-1 0 0,0 0 1 0 0,0 1-1 0 0,-1-1 0 0 0,1 0 1 0 0,0 1-1 0 0,0-1 1 0 0,0 1-1 0 0,-1-1 0 0 0,1 1 1 0 0,0 0-1 0 0,-1-1 1 0 0,1 2-1 0 0,25 25 863 0 0,-15-15-721 0 0,15 16-20 0 0,-16-16-706 0 0,0-2 0 0 0,1 0 0 0 0,13 11 0 0 0,-22-20 23 0 0,0 1 1 0 0,0 0-1 0 0,0-1 0 0 0,1 0 0 0 0,-1 1 1 0 0,0-1-1 0 0,1 0 0 0 0,0 0 0 0 0,-1-1 0 0 0,1 1 1 0 0,-1 0-1 0 0,1-1 0 0 0,0 0 0 0 0,-1 1 1 0 0,1-1-1 0 0,0 0 0 0 0,-1-1 0 0 0,1 1 1 0 0,0 0-1 0 0,-1-1 0 0 0,1 1 0 0 0,4-2 1 0 0,0-3-797 0 0,2-2-157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7:42:4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3017 0 0,'0'13'3487'0'0,"0"35"2704"0"0,-1-33-5893 0 0,0-1 1 0 0,-6 26 0 0 0,6-35-1295 0 0,3-8-1987 0 0,5-11-2976 0 0,-6 11 5579 0 0,2-6-1757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44 8114 0 0,'-28'-3'3201'0'0,"-37"2"-1949"0"0,58 1-931 0 0,12-4 984 0 0,6-1-1179 0 0,6 2 39 0 0,-1 1 1 0 0,1 0-1 0 0,26 1 0 0 0,53 8 12 0 0,-59-4-197 0 0,106 13-2 0 0,52 3 1 0 0,-154-17 109 0 0,0-3 1 0 0,72-8-1 0 0,-95 6-108 0 0,24-3-189 0 0,74-22 1 0 0,-107 22-1107 0 0,-9 5 986 0 0,0 1 0 0 0,1-1 0 0 0,-1 1 1 0 0,0-1-1 0 0,0 1 0 0 0,0-1 0 0 0,0 0 0 0 0,0 1 0 0 0,0-1 1 0 0,0 1-1 0 0,0-1 0 0 0,0 1 0 0 0,-1-1 0 0 0,1 0 1 0 0,0 1-1 0 0,0-1 0 0 0,0 1 0 0 0,-1-1 0 0 0,1 1 1 0 0,0-1-1 0 0,0 1 0 0 0,-1-1 0 0 0,1 1 0 0 0,-1-1 0 0 0,0-2-2833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8706 0 0,'0'0'129'0'0,"-1"0"1"0"0,1 0-1 0 0,-1 0 0 0 0,1 1 1 0 0,-1-1-1 0 0,1 0 1 0 0,-1 1-1 0 0,1-1 1 0 0,0 0-1 0 0,-1 1 0 0 0,1-1 1 0 0,0 1-1 0 0,-1-1 1 0 0,1 1-1 0 0,0-1 0 0 0,0 1 1 0 0,-1-1-1 0 0,1 1 1 0 0,0-1-1 0 0,0 1 0 0 0,0-1 1 0 0,0 1-1 0 0,0-1 1 0 0,-1 1-1 0 0,1-1 0 0 0,0 1 1 0 0,0 0-1 0 0,1 1-57 0 0,-1-1-1 0 0,1 1 0 0 0,-1-1 1 0 0,1 1-1 0 0,-1-1 0 0 0,1 1 1 0 0,0-1-1 0 0,-1 1 0 0 0,3 1 1 0 0,21 23-39 0 0,-18-21 24 0 0,0-1 0 0 0,0 0-1 0 0,0 0 1 0 0,0-1 0 0 0,1 1-1 0 0,0-2 1 0 0,12 5 0 0 0,55 9-211 0 0,-45-10-82 0 0,-8-2-45 0 0,-2-1-137 0 0,26 9 1 0 0,-41-11 300 0 0,0 0-1 0 0,0 1 1 0 0,0 0 0 0 0,0 0 0 0 0,0 0-1 0 0,0 0 1 0 0,0 1 0 0 0,-1-1 0 0 0,1 1-1 0 0,-1 0 1 0 0,5 6 0 0 0,-5-5 131 0 0,-2-1-1 0 0,1 1 1 0 0,0 0-1 0 0,-1-1 1 0 0,0 1 0 0 0,1 0-1 0 0,-2 0 1 0 0,1 0 0 0 0,0 0-1 0 0,-1 0 1 0 0,0 0 0 0 0,0 0-1 0 0,0 0 1 0 0,0 0-1 0 0,0 0 1 0 0,-1 0 0 0 0,0 0-1 0 0,0 0 1 0 0,0 0 0 0 0,0 0-1 0 0,-3 3 1 0 0,-3 10 505 0 0,-1 0 0 0 0,-2 0 1 0 0,-11 16-1 0 0,18-27-378 0 0,-4 5 87 0 0,-20 30 701 0 0,-45 54 0 0 0,56-77-1005 0 0,2 1 1 0 0,-19 29 0 0 0,26-35-1107 0 0,1 0 1 0 0,-10 24-1 0 0,13-21-714 0 0,3-15 1778 0 0,0-1-1 0 0,0 1 0 0 0,0-1 1 0 0,0 0-1 0 0,0 1 1 0 0,0-1-1 0 0,0 1 1 0 0,0-1-1 0 0,0 0 0 0 0,0 1 1 0 0,0-1-1 0 0,0 1 1 0 0,0-1-1 0 0,0 0 0 0 0,1 1 1 0 0,-1-1-1 0 0,0 0 1 0 0,0 1-1 0 0,1-1 0 0 0,-1 0 1 0 0,0 1-1 0 0,0-1 1 0 0,1 0-1 0 0,-1 0 1 0 0,0 1-1 0 0,1-1 0 0 0,-1 0 1 0 0,0 0-1 0 0,1 1 1 0 0,-1-1-1 0 0,0 0 0 0 0,1 0 1 0 0,-1 0-1 0 0,1 0 1 0 0,-1 0-1 0 0,1 0 0 0 0,4 1-2670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8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9402 0 0,'-53'2'3932'0'0,"64"6"-2974"0"0,26 1-601 0 0,1-2-1 0 0,57 4 1 0 0,-62-9-534 0 0,1 2 1 0 0,-2 2-1 0 0,64 18 0 0 0,-93-23 136 0 0,0 0 0 0 0,0 0-1 0 0,1 1 1 0 0,-1-1 0 0 0,-1 1-1 0 0,1 0 1 0 0,0 0 0 0 0,0 0 0 0 0,-1 0-1 0 0,1 0 1 0 0,-1 1 0 0 0,1-1 0 0 0,-1 1-1 0 0,2 3 1 0 0,-3-4 37 0 0,0 0 0 0 0,0 0 0 0 0,-1 0-1 0 0,1 0 1 0 0,-1 1 0 0 0,1-1 0 0 0,-1 0 0 0 0,0 1 0 0 0,1-1-1 0 0,-1 0 1 0 0,-1 1 0 0 0,1-1 0 0 0,0 0 0 0 0,0 1-1 0 0,-1-1 1 0 0,1 0 0 0 0,-1 0 0 0 0,0 1 0 0 0,0-1 0 0 0,0 0-1 0 0,-1 3 1 0 0,-19 30 490 0 0,-1 0 0 0 0,-32 38-1 0 0,20-28 117 0 0,2-3-46 0 0,-27 38 215 0 0,54-72-701 0 0,1 0 0 0 0,0 0 0 0 0,0 0 0 0 0,0 1 1 0 0,1-1-1 0 0,1 1 0 0 0,-1 0 0 0 0,-1 13 0 0 0,4-20-72 0 0,0 0-1 0 0,0 0 1 0 0,0 0 0 0 0,0 1-1 0 0,0-1 1 0 0,1 0 0 0 0,-1 0-1 0 0,1 0 1 0 0,-1 0 0 0 0,1 0-1 0 0,0 0 1 0 0,0 0 0 0 0,0 0-1 0 0,0 0 1 0 0,0 0 0 0 0,0 0-1 0 0,0 0 1 0 0,2 1 0 0 0,0 0-6 0 0,0-1 1 0 0,0 1 0 0 0,0-1-1 0 0,0 0 1 0 0,1 0-1 0 0,-1 0 1 0 0,0-1-1 0 0,1 1 1 0 0,6 1 0 0 0,2 0-15 0 0,0 0 0 0 0,0-2 1 0 0,1 1-1 0 0,-1-1 1 0 0,19-2-1 0 0,6 0-271 0 0,60-6-1091 0 0,-85 6 439 0 0,-1-2 1 0 0,1 0-1 0 0,14-5 0 0 0,-20 3-1650 0 0,-11 1-2657 0 0,2 2 2706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10482 0 0,'0'0'69'0'0,"0"-1"1"0"0,0 1-1 0 0,0 0 0 0 0,0 0 0 0 0,0 0 1 0 0,0 0-1 0 0,-1 0 0 0 0,1 0 0 0 0,0-1 1 0 0,0 1-1 0 0,0 0 0 0 0,0 0 0 0 0,0 0 0 0 0,0 0 1 0 0,0 0-1 0 0,0-1 0 0 0,0 1 0 0 0,0 0 1 0 0,0 0-1 0 0,0 0 0 0 0,0 0 0 0 0,0 0 0 0 0,0-1 1 0 0,0 1-1 0 0,0 0 0 0 0,0 0 0 0 0,0 0 1 0 0,1 0-1 0 0,-1 0 0 0 0,0 0 0 0 0,0-1 1 0 0,0 1-1 0 0,0 0 0 0 0,0 0 0 0 0,0 0 0 0 0,0 0 1 0 0,0 0-1 0 0,0 0 0 0 0,1 0 0 0 0,-1 0 1 0 0,0-1-1 0 0,0 1 0 0 0,0 0 0 0 0,10-5 523 0 0,11 0-468 0 0,2 2 348 0 0,-1 1 0 0 0,1 1 1 0 0,-1 1-1 0 0,35 4 0 0 0,88 23 160 0 0,-12-2-829 0 0,-109-22 134 0 0,1-2 1 0 0,-1 0 0 0 0,37-3-1 0 0,-43 0-461 0 0,-1-1-1 0 0,-1-1 0 0 0,32-10 0 0 0,-42 11-121 0 0,1 1 0 0 0,-2-1-1 0 0,1 0 1 0 0,0 0 0 0 0,0 0-1 0 0,-1-1 1 0 0,0 0 0 0 0,0 0-1 0 0,0 0 1 0 0,0-1 0 0 0,-1 0-1 0 0,0 0 1 0 0,6-7 0 0 0,-6 3-2717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2:35:0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12449 58 5833 0 0,'-24'-12'1388'0'0,"-1"1"-1"0"0,-47-15 0 0 0,63 23 195 0 0,9 0-591 0 0,17 1-258 0 0,29 2-574 0 0,8 7-108 0 0,0 3-1 0 0,-1 3 1 0 0,-1 1-1 0 0,0 3 1 0 0,-1 2-1 0 0,-1 3 1 0 0,-1 1-1 0 0,60 40 1 0 0,122 94-91 0 0,-202-134 47 0 0,-2 1 0 0 0,0 2-1 0 0,-2 0 1 0 0,-1 2-1 0 0,33 48 1 0 0,33 61 25 0 0,-12-21 352 0 0,77 152 0 0 0,-110-171-379 0 0,-4 2-1 0 0,36 135 0 0 0,-60-167-62 0 0,-3 1 1 0 0,-2 1-1 0 0,-4 0 0 0 0,-2 113 0 0 0,-10-36 100 0 0,-6-1 0 0 0,-30 147-1 0 0,28-236 246 0 0,-2-1 0 0 0,-2 0 0 0 0,-2-2-1 0 0,-3 0 1 0 0,-2-1 0 0 0,-2-1 0 0 0,-46 67-1 0 0,-4-15-92 0 0,-94 99 0 0 0,-18-7-121 0 0,59-64-26 0 0,55-59 0 0 0,-158 122 0 0 0,-106 27-125 0 0,-80 34 13 0 0,169-98 69 0 0,127-78 9 0 0,-171 113 35 0 0,-230 139 232 0 0,-302 63-1182 0 0,563-280-767 0 0,-240 89 163 0 0,66-29 1689 0 0,-191 63 886 0 0,125-106-486 0 0,284-79-150 0 0,-698 126 603 0 0,89-58-989 0 0,60 46 87 0 0,40 36-130 0 0,618-166 20 0 0,-127 59-1 0 0,-93 67 37 0 0,103-49 45 0 0,-35 23 63 0 0,-7 3 474 0 0,148-74-141 0 0,-126 89 1 0 0,152-93-441 0 0,-164 116-306 0 0,-29-19 199 0 0,-47 31 157 0 0,124-39 101 0 0,76-51-52 0 0,-55 22 67 0 0,71-48-219 0 0,-36 9-70 0 0,52-30 111 0 0,78-38-26 0 0,0 2 1 0 0,-29 25 0 0 0,3-1 13 0 0,35-31-60 0 0,1-1 0 0 0,-2-1 1 0 0,-27 12-1 0 0,-18 9-18 0 0,39-15 60 0 0,1 1 0 0 0,1 1 0 0 0,-26 25 0 0 0,43-36-41 0 0,0-1 0 0 0,0 0 0 0 0,0 1 1 0 0,1-1-1 0 0,-1 1 0 0 0,1-1 0 0 0,0 1 1 0 0,0 0-1 0 0,0-1 0 0 0,0 9 0 0 0,-9 22 72 0 0,9-36 98 0 0,-6 4-84 0 0,-7 2-55 0 0,14-4-9 0 0,0 0 0 0 0,0 0 0 0 0,-1 0 0 0 0,1 0 0 0 0,0 0-1 0 0,0 0 1 0 0,-1 0 0 0 0,1 0 0 0 0,0 0 0 0 0,0 0 0 0 0,0 0 0 0 0,-1 0-1 0 0,1 0 1 0 0,0 0 0 0 0,0 0 0 0 0,-1 0 0 0 0,1 0 0 0 0,0 0 0 0 0,0 0-1 0 0,0-1 1 0 0,-1 1 0 0 0,1 0 0 0 0,0 0 0 0 0,0 0 0 0 0,0 0 0 0 0,0-1-1 0 0,-1 1 1 0 0,1 0 0 0 0,0 0 0 0 0,0 0 0 0 0,0 0 0 0 0,0-1-1 0 0,0 1 1 0 0,0 0 0 0 0,0 0 0 0 0,0-1 0 0 0,-1 1 0 0 0,1 0 0 0 0,0 0-1 0 0,0-1 1 0 0,0 1 0 0 0,0 0 0 0 0,0 0 0 0 0,0-1-16 0 0,2-1-62 0 0,1-1 41 0 0,-10 1 144 0 0,7 1-97 0 0,0-1 0 0 0,0 1-1 0 0,0-1 1 0 0,-1 1 0 0 0,1 0 0 0 0,-1-1 0 0 0,1 1 0 0 0,-1 0 0 0 0,0 0 0 0 0,1-1-1 0 0,-1 1 1 0 0,0 0 0 0 0,0 0 0 0 0,-1-2 0 0 0,-11-3 147 0 0,11 6-158 0 0,0-1 0 0 0,1 1 1 0 0,-1-1-1 0 0,1 0 1 0 0,-1 1-1 0 0,1-1 1 0 0,-1 0-1 0 0,1 0 1 0 0,-1 0-1 0 0,1 0 1 0 0,0 0-1 0 0,0 0 1 0 0,-1 0-1 0 0,1-1 1 0 0,0 1-1 0 0,0 0 1 0 0,0-1-1 0 0,0 1 1 0 0,1-1-1 0 0,-1 1 0 0 0,0-1 1 0 0,1 1-1 0 0,-1-1 1 0 0,1 1-1 0 0,-1-1 1 0 0,1 0-1 0 0,0 1 1 0 0,-1-1-1 0 0,1 0 1 0 0,0 1-1 0 0,0-1 1 0 0,0 0-1 0 0,1-2 1 0 0,1-15 66 0 0,2 1 0 0 0,0-1 0 0 0,1 1 0 0 0,0 0 1 0 0,2 0-1 0 0,0 1 0 0 0,13-23 0 0 0,-3 4-2 0 0,25-62-87 0 0,-7 13-25 0 0,64-107 0 0 0,104-96 139 0 0,-199 282-94 0 0,1 1 1 0 0,-1 0-1 0 0,1 0 0 0 0,0 0 1 0 0,0 0-1 0 0,0 1 0 0 0,0 0 1 0 0,9-5-1 0 0,-13 9 0 0 0,0 0 0 0 0,-1 0 0 0 0,1 0 0 0 0,0 0 0 0 0,-1 0 0 0 0,1 0 0 0 0,0 0 0 0 0,0 1 0 0 0,-1-1 0 0 0,1 0 0 0 0,0 0 0 0 0,-1 1 0 0 0,1-1 0 0 0,-1 0 0 0 0,1 1 0 0 0,0-1 0 0 0,-1 0 0 0 0,1 1 0 0 0,-1-1 0 0 0,1 1 0 0 0,-1-1 0 0 0,1 1 0 0 0,-1 0 1 0 0,0-1-1 0 0,1 1 0 0 0,-1-1 0 0 0,0 1 0 0 0,1 0 0 0 0,-1-1 0 0 0,0 1 0 0 0,0 0 0 0 0,1-1 0 0 0,-1 1 0 0 0,0 0 0 0 0,0-1 0 0 0,0 1 0 0 0,0 0 0 0 0,0 0 0 0 0,0-1 0 0 0,0 2 0 0 0,2 34-58 0 0,-2-32 53 0 0,0 2 9 0 0,-1 1 11 0 0,1-1-1 0 0,1 0 1 0 0,-1 0-1 0 0,3 12 0 0 0,-2-16-8 0 0,0 0 0 0 0,0 0 0 0 0,0 0 0 0 0,0 0-1 0 0,0-1 1 0 0,0 1 0 0 0,0 0 0 0 0,1-1-1 0 0,-1 1 1 0 0,1 0 0 0 0,-1-1 0 0 0,1 0-1 0 0,-1 1 1 0 0,1-1 0 0 0,0 0 0 0 0,0 0 0 0 0,2 1-1 0 0,23 22-28 0 0,-9-6-49 0 0,1 1 1 0 0,-2 1 0 0 0,26 40 0 0 0,-5-9-40 0 0,107 159-310 0 0,-143-206 425 0 0,18 24-19 0 0,1-1-1 0 0,1-1 1 0 0,36 34-1 0 0,85 62 25 0 0,-82-72-33 0 0,-40-32 12 0 0,0 1 0 0 0,30 37-1 0 0,-43-46 37 0 0,0 1-1 0 0,0 0 0 0 0,-1 1 0 0 0,-1 0 0 0 0,0 0 0 0 0,-1 0 0 0 0,7 23 0 0 0,-11-35-12 0 0,-1 1-1 0 0,0-1 0 0 0,0 0 1 0 0,0 0-1 0 0,0 1 1 0 0,0-1-1 0 0,0 0 1 0 0,1 0-1 0 0,-1 1 0 0 0,0-1 1 0 0,0 0-1 0 0,0 0 1 0 0,0 1-1 0 0,0-1 0 0 0,0 0 1 0 0,0 0-1 0 0,0 1 1 0 0,0-1-1 0 0,0 0 1 0 0,0 0-1 0 0,0 1 0 0 0,-1-1 1 0 0,1 0-1 0 0,0 0 1 0 0,0 1-1 0 0,0-1 1 0 0,0 0-1 0 0,0 0 0 0 0,0 1 1 0 0,0-1-1 0 0,-1 0 1 0 0,1 0-1 0 0,0 0 0 0 0,0 1 1 0 0,0-1-1 0 0,-1 0 1 0 0,1 0-1 0 0,0 0 1 0 0,0 0-1 0 0,0 0 0 0 0,-1 1 1 0 0,1-1-1 0 0,0 0 1 0 0,0 0-1 0 0,-1 0 0 0 0,1 0 1 0 0,-16-6 188 0 0,-14-17 30 0 0,23 16-218 0 0,0 1-1 0 0,-1-1 1 0 0,1 1-1 0 0,-2 1 1 0 0,1-1 0 0 0,0 1-1 0 0,-1 1 1 0 0,0-1-1 0 0,0 2 1 0 0,0-1 0 0 0,-1 1-1 0 0,1 1 1 0 0,-1-1-1 0 0,1 2 1 0 0,-1-1 0 0 0,0 1-1 0 0,0 1 1 0 0,0 0-1 0 0,-9 1 1 0 0,-11 3 62 0 0,0-2-1 0 0,-50-2 1 0 0,65-1-45 0 0,0-1 0 0 0,0-1 0 0 0,0 0 0 0 0,0-1 0 0 0,0-1 0 0 0,0-1 0 0 0,-13-6 0 0 0,9 3 33 0 0,-1 1 0 0 0,1 1-1 0 0,-1 0 1 0 0,-1 2-1 0 0,1 0 1 0 0,-1 1-1 0 0,0 2 1 0 0,-28-1-1 0 0,13 4-20 0 0,0 1-1 0 0,1 2 0 0 0,-1 1 0 0 0,-36 11 0 0 0,41-8 19 0 0,-95 20 19 0 0,112-26-48 0 0,-1-1 0 0 0,1 0 0 0 0,0 0 0 0 0,0-2 0 0 0,0 0 0 0 0,-26-5 0 0 0,34 4-20 0 0,-1 0 0 0 0,1 0 0 0 0,0-1 1 0 0,0 0-1 0 0,0 0 0 0 0,1-1 0 0 0,-1 0 0 0 0,1 0 0 0 0,-9-8 1 0 0,-2-4 27 0 0,-21-29 0 0 0,-6-6-169 0 0,42 50 130 0 0,1 1 1 0 0,0 0-1 0 0,0 0 0 0 0,0-1 1 0 0,0 1-1 0 0,0 0 1 0 0,-1 0-1 0 0,1-1 0 0 0,0 1 1 0 0,0 0-1 0 0,0 0 1 0 0,-1-1-1 0 0,1 1 1 0 0,0 0-1 0 0,0 0 0 0 0,-1 0 1 0 0,1-1-1 0 0,0 1 1 0 0,0 0-1 0 0,-1 0 1 0 0,1 0-1 0 0,0 0 0 0 0,-1 0 1 0 0,1 0-1 0 0,0 0 1 0 0,0 0-1 0 0,-1 0 1 0 0,1 0-1 0 0,0 0 0 0 0,-1 0 1 0 0,1 0-1 0 0,0 0 1 0 0,-1 0-1 0 0,1 0 0 0 0,0 0 1 0 0,-1 0-1 0 0,1 0 1 0 0,0 0-1 0 0,0 0 1 0 0,-1 0-1 0 0,1 0 0 0 0,0 1 1 0 0,-1-1-1 0 0,1 0 1 0 0,0 0-1 0 0,0 0 1 0 0,0 1-1 0 0,-1-1 0 0 0,1 0 1 0 0,0 0-1 0 0,0 1 1 0 0,0-1-1 0 0,-1 1 1 0 0,1-1-24 0 0,0 1 0 0 0,0-1 0 0 0,0 1 0 0 0,0-1 0 0 0,0 1 1 0 0,0-1-1 0 0,0 1 0 0 0,0-1 0 0 0,0 1 0 0 0,0-1 0 0 0,1 1 1 0 0,-1-1-1 0 0,0 1 0 0 0,0-1 0 0 0,0 0 0 0 0,1 1 0 0 0,-1-1 1 0 0,0 1-1 0 0,0-1 0 0 0,1 1 0 0 0,-1-1 0 0 0,1 0 0 0 0,-1 1 1 0 0,0-1-1 0 0,1 0 0 0 0,-1 1 0 0 0,1-1 0 0 0,-1 0 0 0 0,0 0 1 0 0,1 0-1 0 0,-1 1 0 0 0,1-1 0 0 0,40 7-3843 0 0,-37-7 2724 0 0,1-1 1 0 0,-1 1-1 0 0,0-1 1 0 0,1 1-1 0 0,-1-1 0 0 0,0 0 1 0 0,6-3-1 0 0,-2 0-3207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9 6281 0 0,'-42'6'1772'0'0,"-72"21"0"0"0,99-23-1559 0 0,2 1 1 0 0,-1 1-1 0 0,1 0 0 0 0,0 1 1 0 0,0 0-1 0 0,1 1 0 0 0,0 0 1 0 0,-21 19-1 0 0,25-18-118 0 0,1 0-1 0 0,0 0 0 0 0,1 1 1 0 0,0 0-1 0 0,0 0 1 0 0,1 0-1 0 0,0 1 0 0 0,1 0 1 0 0,-5 20-1 0 0,0 7 0 0 0,-5 60 0 0 0,9-47-92 0 0,2 0 0 0 0,3 0-1 0 0,2 0 1 0 0,13 81-1 0 0,-11-113 22 0 0,0-1 0 0 0,1 1 0 0 0,1-1 0 0 0,1 0 0 0 0,0-1 0 0 0,1 0 0 0 0,19 28-1 0 0,-19-33 47 0 0,1-1-1 0 0,0 0 0 0 0,1 0 0 0 0,1-1 0 0 0,-1 0 0 0 0,2-1 0 0 0,-1-1 0 0 0,1 1 0 0 0,0-2 1 0 0,24 12-1 0 0,-5-7 70 0 0,0-2 0 0 0,1 0 0 0 0,0-3-1 0 0,1 0 1 0 0,0-2 0 0 0,0-1 0 0 0,0-2 0 0 0,46-3 0 0 0,-7-4-55 0 0,-1-3 1 0 0,126-32-1 0 0,-148 27 97 0 0,63-26 0 0 0,-89 30-43 0 0,-1-2 0 0 0,0 0 0 0 0,-1-1 0 0 0,37-29 0 0 0,-47 31 3 0 0,0 0-1 0 0,-1-1 0 0 0,0 0 1 0 0,-1 0-1 0 0,0-1 0 0 0,-1 0 1 0 0,0 0-1 0 0,-1-1 1 0 0,-1 0-1 0 0,7-20 0 0 0,-7 17 27 0 0,-2-2-1 0 0,0 1 0 0 0,-1-1 0 0 0,0 1 1 0 0,-2-1-1 0 0,0 0 0 0 0,-1 1 1 0 0,-3-22-1 0 0,-1 3-52 0 0,-2-1 0 0 0,-1 1 1 0 0,-2 0-1 0 0,-1 1 0 0 0,-19-42 1 0 0,21 59-54 0 0,-1 0 0 0 0,-1 0 0 0 0,-1 1 1 0 0,0 0-1 0 0,-1 1 0 0 0,-1 0 0 0 0,0 1 1 0 0,-1 1-1 0 0,-1 0 0 0 0,0 1 1 0 0,-19-13-1 0 0,14 14-35 0 0,0 1 0 0 0,-1 1 1 0 0,-1 1-1 0 0,1 0 0 0 0,-1 2 1 0 0,-1 1-1 0 0,1 0 0 0 0,-1 2 0 0 0,0 0 1 0 0,-45 0-1 0 0,-9 6-563 0 0,-149 23 1 0 0,130-11-760 0 0,39-4-1302 0 0,20 2-5739 0 0,33-10 3752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1403 4185 0 0,'1'-3'285'0'0,"0"0"1"0"0,0 1-1 0 0,0-1 1 0 0,1 0-1 0 0,-1 1 1 0 0,1-1-1 0 0,-1 1 1 0 0,1-1-1 0 0,3-2 1 0 0,5-10 138 0 0,-7 7-25 0 0,0 1 0 0 0,0-1 0 0 0,0 0 0 0 0,-1 0 0 0 0,-1 0 0 0 0,2-14 0 0 0,-2-48 2055 0 0,-2 32-685 0 0,1 34-1677 0 0,1 0 0 0 0,0-1 0 0 0,0 1-1 0 0,0 0 1 0 0,0-1 0 0 0,1 1-1 0 0,-1 0 1 0 0,1 0 0 0 0,0 0 0 0 0,1 0-1 0 0,-1 0 1 0 0,0 1 0 0 0,5-6-1 0 0,6-4 47 0 0,25-24 0 0 0,-32 32-55 0 0,157-124 769 0 0,-121 98-795 0 0,228-143-12 0 0,-213 141-52 0 0,166-92 280 0 0,404-161 0 0 0,-612 280-264 0 0,-6 2-59 0 0,1 0 0 0 0,0 0 0 0 0,0 1 0 0 0,1 0 1 0 0,-1 1-1 0 0,15-1 0 0 0,-51 14-6046 0 0,25-11 5844 0 0,-1 0 1 0 0,1 0 0 0 0,0 0-1 0 0,0 0 1 0 0,0 0-1 0 0,-1 0 1 0 0,1 0 0 0 0,0 0-1 0 0,0-1 1 0 0,0 1-1 0 0,0 0 1 0 0,-1-1 0 0 0,1 1-1 0 0,0-1 1 0 0,0 0 0 0 0,0 1-1 0 0,0-1 1 0 0,0 0-1 0 0,0 0 1 0 0,0 1 0 0 0,0-1-1 0 0,1 0 1 0 0,-1 0-1 0 0,-1-1 1 0 0,-1-4-120 0 0,-1 1 0 0 0,1-1 0 0 0,-4-10 0 0 0,-2-3-2511 0 0,-4-3 6372 0 0,-20-37-1794 0 0,32 57-1365 0 0,0 0 0 0 0,-1-1 0 0 0,1 1 1 0 0,1-1-1 0 0,-1 1 0 0 0,0-1 0 0 0,1 1 1 0 0,-1-1-1 0 0,1 0 0 0 0,0 1 0 0 0,0-1 1 0 0,0 0-1 0 0,0 1 0 0 0,0-1 0 0 0,0 0 1 0 0,1 1-1 0 0,0-1 0 0 0,-1 1 0 0 0,1-1 1 0 0,2-3-1 0 0,-1 2-141 0 0,1 0 0 0 0,0 0 0 0 0,0 1 0 0 0,0-1 0 0 0,0 1 0 0 0,0 0 0 0 0,1 0 0 0 0,0 0 0 0 0,-1 0 0 0 0,1 0 0 0 0,5-2 0 0 0,-1 1-147 0 0,-1 1-1 0 0,1-1 1 0 0,1 1-1 0 0,-1 0 1 0 0,0 1 0 0 0,1 0-1 0 0,-1 1 1 0 0,1-1-1 0 0,0 2 1 0 0,-1-1-1 0 0,1 1 1 0 0,0 0-1 0 0,0 1 1 0 0,-1 0 0 0 0,1 1-1 0 0,-1-1 1 0 0,1 2-1 0 0,8 2 1 0 0,-10-2-47 0 0,0 0 0 0 0,-1 0 0 0 0,0 1-1 0 0,1-1 1 0 0,-1 1 0 0 0,0 0 0 0 0,-1 1 0 0 0,1 0 0 0 0,-1 0 0 0 0,0 0 0 0 0,0 0 0 0 0,-1 1 0 0 0,0 0 0 0 0,0 0 0 0 0,0 0 0 0 0,0 0-1 0 0,-1 1 1 0 0,0-1 0 0 0,-1 1 0 0 0,1 0 0 0 0,-1 0 0 0 0,1 8 0 0 0,-1-1 23 0 0,-1 1-1 0 0,0 0 1 0 0,-1 0-1 0 0,-1 0 1 0 0,-1 0 0 0 0,0 0-1 0 0,0-1 1 0 0,-9 24-1 0 0,-5 9 154 0 0,-28 54 0 0 0,40-91-140 0 0,-4 5 68 0 0,-15 23 0 0 0,-5 7-448 0 0,26-38-594 0 0,5-5-2539 0 0,7-8-2408 0 0,-3 1 2428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8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1098 1 6417 0 0,'-49'0'768'0'0,"0"1"0"0"0,1 3 0 0 0,0 1-1 0 0,-86 23 1 0 0,46-3 235 0 0,-137 60-1 0 0,196-70-849 0 0,0 0 0 0 0,1 2-1 0 0,1 1 1 0 0,1 1 0 0 0,0 1 0 0 0,2 1-1 0 0,0 2 1 0 0,1 0 0 0 0,2 1-1 0 0,0 2 1 0 0,2 0 0 0 0,0 1-1 0 0,-16 34 1 0 0,18-28-177 0 0,1 1 0 0 0,2 0-1 0 0,1 1 1 0 0,2 1 0 0 0,1 0 0 0 0,2 0 0 0 0,1 1-1 0 0,2 0 1 0 0,2 0 0 0 0,1 1 0 0 0,5 46-1 0 0,-2-69-9 0 0,2-1 0 0 0,-1 1 0 0 0,2-1 0 0 0,0 0 0 0 0,1 0 0 0 0,0 0 0 0 0,1-1 0 0 0,0 0 0 0 0,2 0 0 0 0,-1 0 0 0 0,10 12-1 0 0,-3-9-6 0 0,0-1-1 0 0,0 0 1 0 0,2 0-1 0 0,0-2 1 0 0,0 0-1 0 0,1-1 0 0 0,22 12 1 0 0,-6-7-6 0 0,0-2 1 0 0,0-2-1 0 0,1-1 1 0 0,1-1-1 0 0,0-2 1 0 0,1-1-1 0 0,46 3 1 0 0,15-4-36 0 0,144-7 1 0 0,-189-2 42 0 0,-1-3 0 0 0,65-13 0 0 0,-96 14 97 0 0,1-2-1 0 0,-1-1 0 0 0,0 0 0 0 0,-1-2 0 0 0,0 0 0 0 0,0-1 0 0 0,-1-1 0 0 0,23-17 1 0 0,-6-1 272 0 0,-3-2 1 0 0,0-1 0 0 0,-2-1 0 0 0,31-44 0 0 0,-24 22 25 0 0,-2-1 0 0 0,33-72-1 0 0,-48 85-211 0 0,-2 0 0 0 0,-2-1-1 0 0,-2-1 1 0 0,11-60-1 0 0,-21 82-62 0 0,-2-1 0 0 0,0 1-1 0 0,-2-1 1 0 0,-3-29-1 0 0,1 37 8 0 0,0 0-1 0 0,-2 1 1 0 0,0-1-1 0 0,0 1 1 0 0,-2 0-1 0 0,0 0 0 0 0,-9-15 1 0 0,8 18-25 0 0,-2 0 1 0 0,1 1-1 0 0,-2 0 0 0 0,1 0 1 0 0,-2 1-1 0 0,1 0 1 0 0,-1 1-1 0 0,-1 0 0 0 0,1 1 1 0 0,-1 0-1 0 0,-1 1 0 0 0,-18-8 1 0 0,1 3-6 0 0,0 1 0 0 0,-1 1 0 0 0,0 1 1 0 0,-47-5-1 0 0,30 8 2 0 0,-1 3 0 0 0,-74 3 0 0 0,-96 22 68 0 0,177-16-152 0 0,-75 21 1 0 0,95-20-1008 0 0,-33 16 0 0 0,42-16-610 0 0,1 0-1 0 0,0 0 0 0 0,-17 15 1 0 0,9-3-2498 0 0,9-7 359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9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8026 0 0,'-2'0'327'0'0,"-1"0"1"0"0,1 0-1 0 0,0 0 1 0 0,-1 0-1 0 0,1 0 1 0 0,0 1-1 0 0,-1-1 0 0 0,1 1 1 0 0,0 0-1 0 0,-2 0 1 0 0,3 0-328 0 0,1-1-1 0 0,0 0 1 0 0,0 0-1 0 0,-1 0 1 0 0,1 1 0 0 0,0-1-1 0 0,0 0 1 0 0,0 0 0 0 0,0 1-1 0 0,-1-1 1 0 0,1 0 0 0 0,0 0-1 0 0,0 1 1 0 0,0-1 0 0 0,0 0-1 0 0,0 1 1 0 0,0-1 0 0 0,0 0-1 0 0,0 0 1 0 0,0 1 0 0 0,0-1-1 0 0,0 0 1 0 0,0 1-1 0 0,0-1 1 0 0,0 0 0 0 0,0 0-1 0 0,0 1 1 0 0,0 0 0 0 0,10 12 81 0 0,62 57 153 0 0,-28-30-217 0 0,-3 2 1 0 0,51 66-1 0 0,63 92-105 0 0,-60-81 28 0 0,-52-65 107 0 0,2-3 0 0 0,54 49 1 0 0,-62-68 37 0 0,2-1 1 0 0,0-2 0 0 0,72 39-1 0 0,-29-27-42 0 0,3-3 0 0 0,1-4 0 0 0,1-4 0 0 0,149 31 0 0 0,-150-43 13 0 0,198 32-71 0 0,-280-50 10 0 0,11 2 10 0 0,25-2-1 0 0,-37 0-16 0 0,0 0 0 0 0,0 0 0 0 0,0-1 0 0 0,-1 1 0 0 0,1-1 0 0 0,0 1 0 0 0,0-1 0 0 0,0 0 0 0 0,-1 0 0 0 0,1-1 0 0 0,-1 1 0 0 0,1 0 0 0 0,-1-1 0 0 0,1 0 0 0 0,3-3 0 0 0,-6 4-29 0 0,1 0 0 0 0,-1 1 0 0 0,1-1 0 0 0,-1 0 0 0 0,0 0 0 0 0,1 0 0 0 0,-1 0 0 0 0,0 0-1 0 0,0 0 1 0 0,0 0 0 0 0,1 0 0 0 0,-1 0 0 0 0,0 0 0 0 0,-1 0 0 0 0,1 0 0 0 0,0 0 0 0 0,0 0 0 0 0,0 0 0 0 0,0 0-1 0 0,-1 0 1 0 0,1 0 0 0 0,-1 0 0 0 0,1 0 0 0 0,0 0 0 0 0,-1 1 0 0 0,0-1 0 0 0,1 0 0 0 0,-1 0 0 0 0,1 0-1 0 0,-1 1 1 0 0,0-1 0 0 0,0 0 0 0 0,1 1 0 0 0,-1-1 0 0 0,0 1 0 0 0,-1-1 0 0 0,-1-2-760 0 0,0 0 0 0 0,-1 1 1 0 0,1 0-1 0 0,-1-1 1 0 0,0 1-1 0 0,0 1 0 0 0,-5-3 1 0 0,1 3-1800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11787 0 0,'14'2'323'0'0,"0"0"0"0"0,-1 0 1 0 0,1 2-1 0 0,0 0 0 0 0,20 9 1 0 0,-9-5-184 0 0,-8-2-283 0 0,0 1 0 0 0,-1 0 0 0 0,1 1 0 0 0,-2 1 0 0 0,1 0 0 0 0,14 13 0 0 0,-22-16 16 0 0,0 1-1 0 0,-1 1 0 0 0,0 0 1 0 0,0 0-1 0 0,0 0 0 0 0,-1 1 1 0 0,0 0-1 0 0,-1 0 0 0 0,0 0 1 0 0,-1 1-1 0 0,6 16 0 0 0,-7-14 195 0 0,0 1 0 0 0,-1 0 0 0 0,0 0 0 0 0,-1-1 0 0 0,0 1 0 0 0,-2 0 0 0 0,1 0 0 0 0,-1 0 0 0 0,-1 0 0 0 0,0 0 0 0 0,-1-1 0 0 0,-7 19 0 0 0,-6 12 715 0 0,-2-1 1 0 0,-28 46 0 0 0,19-38-422 0 0,8-18-266 0 0,-2 0 0 0 0,-35 42 1 0 0,51-68-182 0 0,-1 2-420 0 0,-2 2-1565 0 0,7-9-739 0 0,4-5-1845 0 0,0-1 1615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1116 11 8906 0 0,'-43'-2'1481'0'0,"-44"6"1"0"0,28 2-1247 0 0,0 3 1 0 0,1 3 0 0 0,-65 22 0 0 0,71-18 257 0 0,1 3 0 0 0,1 2-1 0 0,-54 33 1 0 0,81-41-400 0 0,1 1 0 0 0,1 2 0 0 0,0 0 0 0 0,1 1 0 0 0,1 1 0 0 0,1 1 0 0 0,1 0-1 0 0,-26 37 1 0 0,10-1-126 0 0,2 2 0 0 0,3 1 1 0 0,3 2-1 0 0,2 0 0 0 0,2 2 0 0 0,4 0 0 0 0,2 1 0 0 0,3 1 0 0 0,-7 105 0 0 0,18-139-39 0 0,0 1 0 0 0,2-1 0 0 0,2 0 0 0 0,10 56 0 0 0,-8-70 50 0 0,0 1 0 0 0,0-1 1 0 0,2 0-1 0 0,0 0 0 0 0,0-1 0 0 0,2 0 0 0 0,0-1 0 0 0,0 1 1 0 0,2-2-1 0 0,12 15 0 0 0,-3-9-34 0 0,0 0 1 0 0,1-1-1 0 0,1-2 1 0 0,1 0-1 0 0,0-1 0 0 0,1-1 1 0 0,49 20-1 0 0,-41-22-83 0 0,1-2-1 0 0,0-1 1 0 0,0-2-1 0 0,1-1 0 0 0,-1-2 1 0 0,38 1-1 0 0,-5-6-212 0 0,124-16 0 0 0,62-33-116 0 0,-177 31 397 0 0,103-41 0 0 0,-137 43 213 0 0,0-3 0 0 0,-1-1 0 0 0,69-49 1 0 0,-89 55 25 0 0,-2-2 0 0 0,0 0 0 0 0,0-1 0 0 0,-2-1 1 0 0,-1 0-1 0 0,0-1 0 0 0,-1-1 0 0 0,-1 0 0 0 0,-1-1 1 0 0,-1 0-1 0 0,-1-1 0 0 0,13-44 0 0 0,-16 39 52 0 0,-1 0 0 0 0,-1 0-1 0 0,-1-1 1 0 0,-2 1 0 0 0,-1-1 0 0 0,-1 0-1 0 0,-1 1 1 0 0,-2-1 0 0 0,-1 1 0 0 0,-13-52-1 0 0,4 39 184 0 0,-2 1 0 0 0,-2 0 0 0 0,-1 2 0 0 0,-3 0 0 0 0,0 1 0 0 0,-3 0 0 0 0,-33-39 0 0 0,25 39-149 0 0,-3 0 1 0 0,0 2-1 0 0,-3 2 0 0 0,0 1 0 0 0,-83-50 0 0 0,91 64-221 0 0,-2 2 0 0 0,0 1 0 0 0,0 1 0 0 0,-2 2 0 0 0,-62-15 0 0 0,94 26-56 0 0,-50-9 108 0 0,-77-7 0 0 0,109 16-547 0 0,1 2 1 0 0,-35 3-1 0 0,43-2-416 0 0,0 1 0 0 0,0 0 0 0 0,0 0-1 0 0,0 1 1 0 0,-18 9 0 0 0,24-9-654 0 0,-1-1 1 0 0,1 1-1 0 0,0 0 1 0 0,-5 4-1 0 0,1 1-3231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10090 0 0,'-2'0'180'0'0,"0"1"0"0"0,0-1 0 0 0,0 0 0 0 0,0 1 0 0 0,0 0 0 0 0,0-1 0 0 0,1 1 0 0 0,-1 0 0 0 0,0 0 0 0 0,0 0 1 0 0,0 0-1 0 0,1 0 0 0 0,-1 1 0 0 0,1-1 0 0 0,-1 0 0 0 0,1 1 0 0 0,-1-1 0 0 0,1 1 0 0 0,0 0 0 0 0,-2 2 0 0 0,-3 6-372 0 0,1 0 0 0 0,-7 17 0 0 0,4-9 572 0 0,-1-1-231 0 0,-48 115 893 0 0,52-118-953 0 0,1 1 1 0 0,0-1 0 0 0,1 1-1 0 0,0 0 1 0 0,2 0 0 0 0,-1 0 0 0 0,2 21-1 0 0,1-30-84 0 0,0 0 0 0 0,0-1-1 0 0,0 1 1 0 0,1-1 0 0 0,0 1-1 0 0,0-1 1 0 0,0 0 0 0 0,1 1-1 0 0,-1-1 1 0 0,1 0 0 0 0,1-1-1 0 0,-1 1 1 0 0,1-1 0 0 0,-1 1 0 0 0,1-1-1 0 0,1 0 1 0 0,-1 0 0 0 0,0-1-1 0 0,1 1 1 0 0,0-1 0 0 0,0 0-1 0 0,0 0 1 0 0,0-1 0 0 0,0 0-1 0 0,11 4 1 0 0,-6-3 3 0 0,1 0 0 0 0,-1-1 0 0 0,1 0 0 0 0,0-1 0 0 0,0 0 0 0 0,0-1 0 0 0,-1 0 0 0 0,1-1 0 0 0,0 0 0 0 0,0 0 0 0 0,-1-1 0 0 0,20-7 0 0 0,-8 0-19 0 0,-1-1 0 0 0,0 0 0 0 0,0-2 0 0 0,-1-1 0 0 0,33-27 0 0 0,-25 15-3 0 0,-2 0 0 0 0,0-2-1 0 0,21-31 1 0 0,-36 44 66 0 0,-1-1 0 0 0,-1-1 0 0 0,0 0 0 0 0,-1 0 0 0 0,-1-1-1 0 0,-1 1 1 0 0,0-2 0 0 0,-1 1 0 0 0,-1-1 0 0 0,0 1 0 0 0,1-22 0 0 0,-5 38-40 0 0,0 0 0 0 0,0 1 0 0 0,0-1 1 0 0,0 0-1 0 0,0 1 0 0 0,0-1 0 0 0,0 0 0 0 0,0 1 1 0 0,0-1-1 0 0,0 0 0 0 0,0 1 0 0 0,0-1 0 0 0,-1 0 0 0 0,1 1 1 0 0,0-1-1 0 0,0 1 0 0 0,-1-1 0 0 0,1 1 0 0 0,0-1 1 0 0,-1 0-1 0 0,1 1 0 0 0,0-1 0 0 0,-1 0 0 0 0,0 1-5 0 0,0 0 0 0 0,1 0-1 0 0,-1 0 1 0 0,1 0 0 0 0,-1 0-1 0 0,1 0 1 0 0,-1 0-1 0 0,0 0 1 0 0,1 0 0 0 0,-1 0-1 0 0,1 0 1 0 0,-1 0 0 0 0,1 1-1 0 0,-1-1 1 0 0,1 0 0 0 0,-1 0-1 0 0,1 1 1 0 0,-1-1-1 0 0,1 0 1 0 0,-1 1 0 0 0,-3 2-4 0 0,1-1 0 0 0,-1 1 0 0 0,1 0 0 0 0,0 0 0 0 0,-4 6 1 0 0,-1 4-10 0 0,0 0 0 0 0,1 1 0 0 0,0 0 0 0 0,1 1 0 0 0,1-1 1 0 0,0 1-1 0 0,-3 21 0 0 0,-10 113-37 0 0,15-113 34 0 0,-14 322-179 0 0,17-293 173 0 0,3 0 1 0 0,17 102-1 0 0,-20-167 8 0 0,3 14 26 0 0,0-1 0 0 0,6 14 1 0 0,-9-25-108 0 0,1 1 1 0 0,0-1-1 0 0,0 0 1 0 0,0 1 0 0 0,1-1-1 0 0,-1 0 1 0 0,0 0-1 0 0,1 0 1 0 0,-1 0 0 0 0,1 0-1 0 0,0 0 1 0 0,0 0-1 0 0,0-1 1 0 0,0 1 0 0 0,0-1-1 0 0,0 1 1 0 0,0-1 0 0 0,4 2-1 0 0,-4-2-121 0 0,-1-1 0 0 0,1 0 0 0 0,-1 0-1 0 0,0 0 1 0 0,1 0 0 0 0,-1-1 0 0 0,0 1 0 0 0,1 0-1 0 0,-1-1 1 0 0,0 1 0 0 0,1 0 0 0 0,-1-1 0 0 0,0 0 0 0 0,0 1-1 0 0,0-1 1 0 0,1 0 0 0 0,-1 1 0 0 0,0-1 0 0 0,0 0-1 0 0,0 0 1 0 0,0 0 0 0 0,0 0 0 0 0,1-1 0 0 0,18-29-5617 0 0,-19 30 5383 0 0,7-13-2191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1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9602 0 0,'-2'2'4073'0'0,"-4"12"-3224"0"0,-20 59 3101 0 0,17-51-3717 0 0,1 0 0 0 0,1 0 1 0 0,1 1-1 0 0,-5 36 0 0 0,10-38-391 0 0,0-1 1 0 0,2 1-1 0 0,6 38 0 0 0,11 21-4588 0 0,-6-27-2709 0 0,-10-38 3408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8850 0 0,'-1'1'240'0'0,"0"-1"0"0"0,-1 0 1 0 0,1 0-1 0 0,0 1 0 0 0,0-1 1 0 0,-1 0-1 0 0,1 1 0 0 0,0-1 1 0 0,0 1-1 0 0,0 0 0 0 0,0-1 0 0 0,0 1 1 0 0,-1 0-1 0 0,1 0 0 0 0,0-1 1 0 0,1 1-1 0 0,-1 0 0 0 0,0 0 1 0 0,0 0-1 0 0,0 0 0 0 0,1 1 0 0 0,-1-1 1 0 0,0 0-1 0 0,1 0 0 0 0,-1 0 1 0 0,1 0-1 0 0,-1 1 0 0 0,1-1 1 0 0,0 0-1 0 0,-1 0 0 0 0,1 3 0 0 0,-1 6 54 0 0,0 0 0 0 0,0 0-1 0 0,2 13 1 0 0,-1-5-28 0 0,0 187-88 0 0,2-180-188 0 0,1 1 0 0 0,1 0 0 0 0,1-1 0 0 0,2 0 0 0 0,17 46 1 0 0,-21-64 2 0 0,0-1 0 0 0,1 0 1 0 0,0 1-1 0 0,0-1 1 0 0,0-1-1 0 0,0 1 1 0 0,1-1-1 0 0,0 1 0 0 0,10 7 1 0 0,-12-11 1 0 0,-1-1 0 0 0,0 1 0 0 0,1-1 0 0 0,-1 0 0 0 0,1 0 0 0 0,-1 0 0 0 0,1 0 0 0 0,-1 0-1 0 0,1 0 1 0 0,0-1 0 0 0,0 1 0 0 0,-1-1 0 0 0,1 0 0 0 0,0 0 0 0 0,0 0 0 0 0,-1 0 0 0 0,1-1 0 0 0,0 1 0 0 0,0 0 0 0 0,-1-1 0 0 0,1 0 0 0 0,0 0 0 0 0,-1 0 0 0 0,1 0 0 0 0,-1 0 0 0 0,1 0 0 0 0,-1-1 0 0 0,3-1-1 0 0,6-6-3 0 0,-1 0-1 0 0,1 0 0 0 0,-1-1 0 0 0,-1 0 0 0 0,0-1 0 0 0,9-13 0 0 0,42-76-74 0 0,-54 90 83 0 0,30-63 34 0 0,41-121 0 0 0,-72 181-33 0 0,-2 6 0 0 0,15-38-25 0 0,-16 42 23 0 0,-1 0 0 0 0,1-1 1 0 0,0 1-1 0 0,0 0 0 0 0,0 0 1 0 0,1 0-1 0 0,-1 1 0 0 0,1-1 1 0 0,0 0-1 0 0,3-2 0 0 0,-6 5 3 0 0,0 0-1 0 0,0 0 1 0 0,1 0-1 0 0,-1 0 1 0 0,0 0-1 0 0,0 0 0 0 0,0 0 1 0 0,0 0-1 0 0,0 0 1 0 0,0 0-1 0 0,1 0 0 0 0,-1 0 1 0 0,0 0-1 0 0,0 0 1 0 0,0 0-1 0 0,0 0 0 0 0,0 0 1 0 0,1 0-1 0 0,-1 0 1 0 0,0 0-1 0 0,0 0 1 0 0,0 0-1 0 0,0 0 0 0 0,0 0 1 0 0,0 0-1 0 0,1 0 1 0 0,-1 0-1 0 0,0 0 0 0 0,0 0 1 0 0,0 0-1 0 0,0 0 1 0 0,0 1-1 0 0,0-1 0 0 0,0 0 1 0 0,0 0-1 0 0,1 0 1 0 0,-1 0-1 0 0,0 0 1 0 0,0 0-1 0 0,0 1 0 0 0,2 7 19 0 0,-1 12-18 0 0,-1-18-11 0 0,-9 141 19 0 0,2-64 31 0 0,1 228 357 0 0,5-128-447 0 0,1-149 46 0 0,-2 27-232 0 0,11 112-1 0 0,-8-164 38 0 0,7 35-613 0 0,-7-38 477 0 0,-1 1 0 0 0,1-1-1 0 0,0 0 1 0 0,0 1 0 0 0,0-1-1 0 0,0 0 1 0 0,0 0 0 0 0,1 0-1 0 0,-1 0 1 0 0,1 0 0 0 0,-1 0-1 0 0,1 0 1 0 0,2 1 0 0 0,-4-2 65 0 0,1-1 0 0 0,-1 0 0 0 0,1 1 0 0 0,-1-1 0 0 0,1 0 0 0 0,-1 0 0 0 0,1 0 0 0 0,-1 0 0 0 0,1 1 0 0 0,-1-1 0 0 0,1 0 0 0 0,-1 0 0 0 0,1 0 0 0 0,0 0 0 0 0,-1 0 0 0 0,1 0 0 0 0,-1 0 1 0 0,1-1-1 0 0,-1 1 0 0 0,1 0 0 0 0,-1 0 0 0 0,1 0 0 0 0,0-1 0 0 0,3-2-3030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2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12683 0 0,'6'-2'4583'0'0,"23"-8"-3709"0"0,-15 7-928 0 0,1 1 1 0 0,-1 0 0 0 0,0 1-1 0 0,0 1 1 0 0,1 1-1 0 0,-1 0 1 0 0,0 0 0 0 0,0 1-1 0 0,0 1 1 0 0,0 1-1 0 0,0 0 1 0 0,-1 0-1 0 0,0 2 1 0 0,0-1 0 0 0,0 2-1 0 0,0 0 1 0 0,20 15-1 0 0,-31-20-90 0 0,0-1-1 0 0,0 1 0 0 0,0 0 0 0 0,0 0 1 0 0,-1-1-1 0 0,1 1 0 0 0,0 1 1 0 0,-1-1-1 0 0,0 0 0 0 0,1 0 1 0 0,-1 0-1 0 0,0 1 0 0 0,0-1 0 0 0,-1 0 1 0 0,1 1-1 0 0,0-1 0 0 0,-1 1 1 0 0,1-1-1 0 0,-1 1 0 0 0,0 0 0 0 0,0-1 1 0 0,0 1-1 0 0,0-1 0 0 0,0 1 1 0 0,-2 3-1 0 0,1-2-17 0 0,0 0 0 0 0,-1 0 0 0 0,0 0 1 0 0,0 0-1 0 0,0-1 0 0 0,-1 1 0 0 0,1-1 1 0 0,-1 1-1 0 0,1-1 0 0 0,-1 0 0 0 0,0 0 0 0 0,-1 0 1 0 0,1-1-1 0 0,-7 5 0 0 0,-16 7 588 0 0,-1-1-1 0 0,-1-1 1 0 0,0-1-1 0 0,-55 12 1 0 0,-3 2 2854 0 0,82-24-2971 0 0,1 0-112 0 0,0-1 0 0 0,1 1 1 0 0,-1 0-1 0 0,1 0 0 0 0,-1 0 1 0 0,1 0-1 0 0,0 0 0 0 0,-1 0 0 0 0,-2 3 1 0 0,30 0 274 0 0,99 4-486 0 0,-5-1-159 0 0,13 2-1671 0 0,-66-14-1375 0 0,-51 2 1007 0 0,1 0-1 0 0,16-6 1 0 0,-15 3-2147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 5977 0 0,'-4'1'566'0'0,"0"0"1"0"0,1 0-1 0 0,-1 0 0 0 0,0 0 0 0 0,1 1 0 0 0,-1-1 0 0 0,1 1 0 0 0,0 0 0 0 0,-1 0 0 0 0,1 1 1 0 0,0-1-1 0 0,0 0 0 0 0,0 1 0 0 0,1 0 0 0 0,-4 3 0 0 0,27-10 1905 0 0,8-6-2176 0 0,0 1-1 0 0,1 1 0 0 0,32-4 0 0 0,-45 9-323 0 0,0 2 1 0 0,0 0 0 0 0,0 0-1 0 0,1 2 1 0 0,-1 0 0 0 0,0 1-1 0 0,17 5 1 0 0,-29-6 10 0 0,-1 0-1 0 0,1 1 1 0 0,-1 0 0 0 0,1 0-1 0 0,-1 0 1 0 0,0 0 0 0 0,0 0-1 0 0,0 1 1 0 0,0 0 0 0 0,0 0-1 0 0,-1 0 1 0 0,7 7 0 0 0,-8-7 11 0 0,0 0 0 0 0,0 0-1 0 0,-1 0 1 0 0,1 1 0 0 0,-1-1 0 0 0,1 0 0 0 0,-1 1 0 0 0,0-1 0 0 0,-1 0 0 0 0,1 1 0 0 0,0-1 0 0 0,-1 1 0 0 0,0 0 0 0 0,0-1 0 0 0,0 1 0 0 0,0-1 0 0 0,-2 7 0 0 0,0 2 9 0 0,-2 0 0 0 0,1-1 0 0 0,-1 1 0 0 0,-1-1 0 0 0,0 0 0 0 0,-1 0 0 0 0,0 0 1 0 0,-14 17-1 0 0,4-8 338 0 0,0-1 1 0 0,-2-1 0 0 0,-24 20-1 0 0,42-38-348 0 0,-1 0 0 0 0,1 0-1 0 0,0 0 1 0 0,0 0 0 0 0,0 0-1 0 0,0 0 1 0 0,0 0 0 0 0,0 0-1 0 0,0 0 1 0 0,-1 0 0 0 0,1 0-1 0 0,0 0 1 0 0,0 0 0 0 0,0 0-1 0 0,0 0 1 0 0,0 0 0 0 0,0 0-1 0 0,0 0 1 0 0,0 0 0 0 0,0 0-1 0 0,0 0 1 0 0,-1 1 0 0 0,1-1 0 0 0,0 0-1 0 0,0 0 1 0 0,0 0 0 0 0,0 0-1 0 0,0 0 1 0 0,0 0 0 0 0,0 0-1 0 0,0 0 1 0 0,0 1 0 0 0,0-1-1 0 0,0 0 1 0 0,0 0 0 0 0,0 0-1 0 0,0 0 1 0 0,0 0 0 0 0,0 0-1 0 0,0 0 1 0 0,0 0 0 0 0,0 1-1 0 0,0-1 1 0 0,0 0 0 0 0,0 0 0 0 0,0 0-1 0 0,0 0 1 0 0,0 0 0 0 0,0 0-1 0 0,0 0 1 0 0,0 0 0 0 0,0 1-1 0 0,1-1 1 0 0,-1 0 0 0 0,0 0-1 0 0,0 0 1 0 0,0 0 0 0 0,0 0-1 0 0,0 0 1 0 0,0 0 0 0 0,0 0-1 0 0,0 0 1 0 0,0 0 0 0 0,1 0 0 0 0,10 0-1260 0 0,15-6-1828 0 0,-11 1-992 0 0,22-12 0 0 0,-24 10 521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4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15 112 5329 0 0,'-2'-2'480'0'0,"1"0"0"0"0,-1 0-1 0 0,1 0 1 0 0,-1 0 0 0 0,1 0 0 0 0,0 0 0 0 0,0 0-1 0 0,0-1 1 0 0,0 1 0 0 0,0-5 0 0 0,0 7-477 0 0,1-1 0 0 0,0 1 0 0 0,1-1-1 0 0,-1 1 1 0 0,0-1 0 0 0,0 0 0 0 0,0 1 0 0 0,0-1 0 0 0,0 1 0 0 0,0-1 0 0 0,1 1 0 0 0,-1-1 0 0 0,0 1 0 0 0,0-1 0 0 0,1 1 0 0 0,-1 0 0 0 0,0-1 0 0 0,1 1 0 0 0,-1-1 0 0 0,1 1 0 0 0,0-1 18 0 0,0 0-1 0 0,1 0 1 0 0,-1 1-1 0 0,0-1 1 0 0,0 1 0 0 0,1-1-1 0 0,-1 1 1 0 0,1-1-1 0 0,-1 1 1 0 0,3 0 0 0 0,37-4 563 0 0,56 3 0 0 0,8 0 87 0 0,227-25-234 0 0,-157 13-368 0 0,158-8-634 0 0,-320 20 228 0 0,-4 1-484 0 0,0-1 1 0 0,0 1-1 0 0,0 1 1 0 0,15 2-1 0 0,-24-3 774 0 0,0 0-1 0 0,0 0 1 0 0,0 0-1 0 0,0 0 1 0 0,-1 0-1 0 0,1 0 1 0 0,0 0-1 0 0,0 0 1 0 0,0 0-1 0 0,0 1 1 0 0,0-1-1 0 0,0 0 1 0 0,0 0-1 0 0,0 0 1 0 0,0 0-1 0 0,0 0 1 0 0,0 0-1 0 0,0 0 1 0 0,0 0-1 0 0,-1 0 1 0 0,1 1-1 0 0,0-1 1 0 0,0 0-1 0 0,0 0 1 0 0,0 0-1 0 0,0 0 1 0 0,0 0-1 0 0,0 0 1 0 0,0 0-1 0 0,0 1 1 0 0,0-1-1 0 0,0 0 1 0 0,0 0-1 0 0,1 0 0 0 0,-1 0 1 0 0,0 0-1 0 0,0 0 1 0 0,0 0-1 0 0,0 0 1 0 0,0 1-1 0 0,0-1 1 0 0,0 0-1 0 0,0 0 1 0 0,0 0-1 0 0,0 0 1 0 0,0 0-1 0 0,0 0 1 0 0,0 0-1 0 0,0 0 1 0 0,1 0-1 0 0,-1 0 1 0 0,0 0-1 0 0,0 0 1 0 0,0 0-1 0 0,0 1 1 0 0,0-1-1 0 0,0 0 1 0 0,0 0-1 0 0,0 0 1 0 0,1 0-1 0 0,-1 0 1 0 0,0 0-1 0 0,0 0 1 0 0,0 0-1 0 0,0 0 1 0 0,0 0-1 0 0,-4 2-2773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60 6921 0 0,'-2'-3'912'0'0,"-16"-19"1489"0"0,18 21-2310 0 0,-1 0 1 0 0,0 0 0 0 0,0 0 0 0 0,1 0 0 0 0,-1-1-1 0 0,0 1 1 0 0,1 0 0 0 0,0 0 0 0 0,-1-1 0 0 0,1 1 0 0 0,0 0-1 0 0,-1-1 1 0 0,1 1 0 0 0,0 0 0 0 0,0-1 0 0 0,0 0 0 0 0,1 1-47 0 0,-1 0 0 0 0,1 0 1 0 0,-1 0-1 0 0,1 0 0 0 0,0 1 1 0 0,0-1-1 0 0,-1 0 1 0 0,1 0-1 0 0,0 1 0 0 0,0-1 1 0 0,0 1-1 0 0,0-1 1 0 0,0 1-1 0 0,0-1 0 0 0,0 1 1 0 0,0-1-1 0 0,0 1 1 0 0,0 0-1 0 0,0 0 0 0 0,0-1 1 0 0,0 1-1 0 0,0 0 0 0 0,0 0 1 0 0,0 0-1 0 0,0 0 1 0 0,2 1-1 0 0,33 3 169 0 0,-29-2-149 0 0,37 7-41 0 0,74 27 0 0 0,-51-14-49 0 0,-57-19 35 0 0,12 3-74 0 0,-1 1 0 0 0,39 19 0 0 0,-55-23 26 0 0,0 0-1 0 0,0 0 1 0 0,0 0-1 0 0,0 1 1 0 0,0 0-1 0 0,-1 0 1 0 0,0 0 0 0 0,0 0-1 0 0,0 1 1 0 0,0-1-1 0 0,-1 1 1 0 0,1 0-1 0 0,-1 0 1 0 0,-1 1 0 0 0,1-1-1 0 0,2 7 1 0 0,-4-7 29 0 0,-1 0-1 0 0,1 0 1 0 0,-1 0 0 0 0,0 1 0 0 0,0-1 0 0 0,0 0 0 0 0,-1 0 0 0 0,0 0 0 0 0,0 0 0 0 0,0 0 0 0 0,-1-1-1 0 0,1 1 1 0 0,-1 0 0 0 0,0-1 0 0 0,-1 1 0 0 0,-4 7 0 0 0,-5 6 50 0 0,-2 1 0 0 0,-20 21 1 0 0,29-34-31 0 0,-325 358-278 0 0,311-343-673 0 0,2 0 1 0 0,0 1-1 0 0,1 1 1 0 0,1 0-1 0 0,1 1 1 0 0,1 1-1 0 0,-13 36 1 0 0,20-40-1577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11554 0 0,'16'-4'2519'0'0,"7"-1"-2766"0"0,17 2 271 0 0,73-2 61 0 0,-9 2-3 0 0,178-29 0 0 0,98-46-1793 0 0,-332 69 71 0 0,-24 5-1309 0 0,35-10 0 0 0,-51 9 2132 0 0,-6 3-1392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8122 0 0,'-18'1'4077'0'0,"15"0"-3483"0"0,12 0-234 0 0,22-1-143 0 0,1 1 0 0 0,-1 2 0 0 0,0 1-1 0 0,0 1 1 0 0,0 2 0 0 0,-1 1-1 0 0,55 23 1 0 0,-78-27-271 0 0,1 0 1 0 0,-1 0-1 0 0,0 0 0 0 0,-1 1 1 0 0,1 0-1 0 0,-1 1 0 0 0,0 0 0 0 0,0-1 1 0 0,-1 2-1 0 0,1-1 0 0 0,-1 1 0 0 0,-1 0 1 0 0,1 0-1 0 0,-1 0 0 0 0,-1 0 0 0 0,1 1 1 0 0,4 15-1 0 0,-6-14 68 0 0,0 1-1 0 0,-1-1 1 0 0,0 0-1 0 0,-1 1 1 0 0,1-1-1 0 0,-2 1 1 0 0,1-1-1 0 0,-1 0 1 0 0,-1 1-1 0 0,0-1 1 0 0,0 0-1 0 0,-1 0 1 0 0,0 0-1 0 0,-1 0 1 0 0,-6 12-1 0 0,-22 31 0 0 0,-2-2 0 0 0,-2-1-1 0 0,-48 49 1 0 0,45-56-3215 0 0,11-13-2421 0 0,22-22 2365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59 6449 0 0,'-74'-20'5161'0'0,"78"20"-5010"0"0,-1 0 0 0 0,1-1 0 0 0,0 1 0 0 0,-1-1 0 0 0,1 0-1 0 0,-1 0 1 0 0,1 0 0 0 0,4-3 0 0 0,14-2 696 0 0,26-3-358 0 0,1 2 0 0 0,56 0 0 0 0,-89 7-546 0 0,-1 0 0 0 0,0 1 1 0 0,0 1-1 0 0,0 0 0 0 0,0 1 1 0 0,0 1-1 0 0,-1 0 0 0 0,1 1 1 0 0,-1 1-1 0 0,0 0 0 0 0,18 11 1 0 0,-31-16 41 0 0,1 0 0 0 0,0 0 1 0 0,-1 0-1 0 0,1 1 0 0 0,-1-1 0 0 0,0 1 1 0 0,1-1-1 0 0,-1 1 0 0 0,0 0 1 0 0,0 0-1 0 0,0-1 0 0 0,0 1 0 0 0,0 0 1 0 0,-1 0-1 0 0,1 0 0 0 0,0 0 1 0 0,-1 0-1 0 0,1 0 0 0 0,-1 2 0 0 0,0 0 1 0 0,0 0 0 0 0,0 1 0 0 0,0-1 0 0 0,-1 0 0 0 0,0 0-1 0 0,0 1 1 0 0,0-1 0 0 0,-3 6 0 0 0,-1 3 1 0 0,-2 0 0 0 0,0-1 0 0 0,0 0 0 0 0,-13 16 0 0 0,-25 27 33 0 0,27-36-3 0 0,1 2 0 0 0,0 0 0 0 0,2 1 1 0 0,1 0-1 0 0,0 1 0 0 0,2 1 0 0 0,-11 29 0 0 0,19-42-126 0 0,-12 49-1795 0 0,15-57 1790 0 0,0 1 0 0 0,1-1 0 0 0,-1 0 0 0 0,1 1 0 0 0,0-1 0 0 0,0 1 0 0 0,0-1 0 0 0,1 0 0 0 0,-1 1 0 0 0,1-1 0 0 0,0 1 0 0 0,0-1 0 0 0,0 0 0 0 0,2 5 0 0 0,-3-8-13 0 0,1 1 0 0 0,-1-1 0 0 0,1 0 1 0 0,-1 1-1 0 0,1-1 0 0 0,0 1 0 0 0,-1-1 0 0 0,1 0 0 0 0,-1 0 1 0 0,1 1-1 0 0,0-1 0 0 0,-1 0 0 0 0,1 0 0 0 0,0 0 0 0 0,-1 1 1 0 0,1-1-1 0 0,0 0 0 0 0,-1 0 0 0 0,1 0 0 0 0,0 0 0 0 0,-1 0 1 0 0,1 0-1 0 0,0-1 0 0 0,-1 1 0 0 0,1 0 0 0 0,0 0 0 0 0,-1 0 1 0 0,1-1-1 0 0,-1 1 0 0 0,1 0 0 0 0,0-1 0 0 0,-1 1 1 0 0,1 0-1 0 0,-1-1 0 0 0,1 1 0 0 0,0-1 0 0 0,19-18-1540 0 0,-13 9-602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 5553 0 0,'-1'0'248'0'0,"1"0"0"0"0,-1-1 0 0 0,0 1 0 0 0,0 0 0 0 0,1 0 0 0 0,-1 0-1 0 0,0 0 1 0 0,1 0 0 0 0,-1 0 0 0 0,0 0 0 0 0,0 0 0 0 0,0 0 0 0 0,1 0 0 0 0,-1 0 0 0 0,0 0 0 0 0,1 0-1 0 0,-1 0 1 0 0,0 1 0 0 0,0-1 0 0 0,1 0 0 0 0,-1 1 0 0 0,-1 0 0 0 0,-21 11-237 0 0,12-5 327 0 0,-16 3 477 0 0,-41 25 1 0 0,60-30-642 0 0,0-1 1 0 0,1 2 0 0 0,0-1-1 0 0,0 1 1 0 0,0 0-1 0 0,1 0 1 0 0,0 1-1 0 0,0 0 1 0 0,-8 11 0 0 0,11-11-179 0 0,1-1 0 0 0,0 1 0 0 0,0-1 0 0 0,0 1 0 0 0,0 0 0 0 0,1-1 0 0 0,0 1 0 0 0,1 0 0 0 0,0 0 0 0 0,0 0 0 0 0,0 0 0 0 0,1-1 0 0 0,0 1 0 0 0,0 0 0 0 0,1 0 0 0 0,-1-1 0 0 0,6 11 0 0 0,1 3-16 0 0,1-1 1 0 0,0 0-1 0 0,2 0 1 0 0,18 23-1 0 0,-21-30 13 0 0,-3-5-18 0 0,0 0 0 0 0,0 0 0 0 0,1 0 0 0 0,0-1 0 0 0,9 8 0 0 0,-13-12 20 0 0,0-1-1 0 0,0 0 0 0 0,1 1 0 0 0,-1-1 1 0 0,1 0-1 0 0,-1 0 0 0 0,1-1 1 0 0,-1 1-1 0 0,1 0 0 0 0,-1-1 1 0 0,1 1-1 0 0,-1-1 0 0 0,1 0 0 0 0,0 0 1 0 0,-1 0-1 0 0,1 0 0 0 0,0-1 1 0 0,-1 1-1 0 0,1-1 0 0 0,-1 1 0 0 0,1-1 1 0 0,2-1-1 0 0,110-51-695 0 0,0 1-953 0 0,-101 46 61 0 0,-19 6-1700 0 0,-23 9 213 0 0,19-4 806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7482 0 0,'4'4'4059'0'0,"10"14"-3060"0"0,-9-13-785 0 0,-2 1 0 0 0,1 1 0 0 0,-1-1 0 0 0,0 0 0 0 0,0 1 0 0 0,0-1-1 0 0,-1 1 1 0 0,0 0 0 0 0,1 12 0 0 0,0 9-35 0 0,0 33 1 0 0,1 5-287 0 0,2 11-431 0 0,3 22-1699 0 0,8-35-4653 0 0,-14-57 3808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 6249 0 0,'-41'8'7162'0'0,"56"-9"-6407"0"0,-1 0 0 0 0,23-6-1 0 0,-23 4-758 0 0,-1 0 0 0 0,0 1 0 0 0,1 1 0 0 0,16 0 0 0 0,-9 4-84 0 0,0 1 0 0 0,-1 1 0 0 0,0 0 1 0 0,0 2-1 0 0,0 0 0 0 0,30 16 0 0 0,-18-8 38 0 0,-28-13 40 0 0,-1-1 1 0 0,0 1-1 0 0,1 0 1 0 0,-1 0 0 0 0,0 0-1 0 0,0 0 1 0 0,0 1-1 0 0,0-1 1 0 0,0 1-1 0 0,-1 0 1 0 0,1 0-1 0 0,-1 0 1 0 0,1 0-1 0 0,2 5 1 0 0,-4-5 14 0 0,0 0 0 0 0,0 0 0 0 0,-1 0 0 0 0,1 0 0 0 0,-1 0 0 0 0,1 0 0 0 0,-1 0 0 0 0,0 0-1 0 0,0 0 1 0 0,0 0 0 0 0,-1 0 0 0 0,1 0 0 0 0,-1 0 0 0 0,1 0 0 0 0,-1 0 0 0 0,0 0 0 0 0,0 0 0 0 0,-2 3 0 0 0,-14 25 52 0 0,-2-1-1 0 0,0 0 1 0 0,-2-2 0 0 0,-44 47 0 0 0,-36 18-835 0 0,105-103-5401 0 0,9-9 3801 0 0,32-20 615 0 0,-34 29-477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4865 0 0,'-2'0'284'0'0,"-1"1"0"0"0,1-1 0 0 0,0 1 0 0 0,0 0-1 0 0,0 0 1 0 0,0 0 0 0 0,0 0 0 0 0,0 0 0 0 0,0 1 0 0 0,0-1 0 0 0,0 0 0 0 0,0 1 0 0 0,-2 3-1 0 0,-24 26 1527 0 0,23-25-1502 0 0,-43 57 2747 0 0,44-56-2813 0 0,0 0 1 0 0,0 0 0 0 0,0 0 0 0 0,1 1 0 0 0,0-1-1 0 0,0 1 1 0 0,-2 12 0 0 0,4-10-221 0 0,0 1-1 0 0,1-1 1 0 0,1 1 0 0 0,0-1-1 0 0,0 1 1 0 0,6 17 0 0 0,22 59-138 0 0,-25-76 57 0 0,1 0 0 0 0,0 0 0 0 0,0 0 0 0 0,1-1 0 0 0,1 0 0 0 0,0 0 1 0 0,0 0-1 0 0,1-1 0 0 0,18 16 0 0 0,-21-21-499 0 0,2 1 0 0 0,-1-1 0 0 0,0 0 0 0 0,1-1 0 0 0,0 0-1 0 0,8 3 1 0 0,-4-4-6958 0 0,-8-2 5290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8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6345 0 0,'-15'3'2999'0'0,"13"-3"-2822"0"0,0 1 0 0 0,0 0 0 0 0,1-1 0 0 0,-1 1 0 0 0,0-1 0 0 0,0 0 0 0 0,0 1 0 0 0,0-1-1 0 0,0 0 1 0 0,0 0 0 0 0,0-1 0 0 0,1 1 0 0 0,-1 0 0 0 0,0 0 0 0 0,0-1 0 0 0,-3-1 0 0 0,5 2-61 0 0,37-2 1078 0 0,-29 3-1217 0 0,-1 0 1 0 0,1 1 0 0 0,0 0-1 0 0,-1 0 1 0 0,0 1 0 0 0,1 0 0 0 0,-1 0-1 0 0,0 0 1 0 0,-1 1 0 0 0,1 0-1 0 0,-1 1 1 0 0,1-1 0 0 0,-1 1 0 0 0,0 1-1 0 0,-1-1 1 0 0,0 1 0 0 0,1 0-1 0 0,-2 0 1 0 0,1 0 0 0 0,-1 1-1 0 0,0-1 1 0 0,0 1 0 0 0,-1 0 0 0 0,0 1-1 0 0,0-1 1 0 0,-1 0 0 0 0,2 8-1 0 0,-4-12 22 0 0,0-1 0 0 0,0 0 0 0 0,0 0 0 0 0,0 0 0 0 0,0 0 0 0 0,-1 1-1 0 0,1-1 1 0 0,-1 0 0 0 0,1 0 0 0 0,-1 0 0 0 0,0 0 0 0 0,0 0 0 0 0,0 0 0 0 0,0 0-1 0 0,0-1 1 0 0,-1 1 0 0 0,1 0 0 0 0,-1 0 0 0 0,1-1 0 0 0,-1 1 0 0 0,1-1-1 0 0,-1 0 1 0 0,0 1 0 0 0,-2 0 0 0 0,-6 5 98 0 0,-1-1-1 0 0,0 0 1 0 0,-13 5 0 0 0,5-3 257 0 0,10-4-73 0 0,1 1 0 0 0,0 0 1 0 0,0 0-1 0 0,-9 7 1 0 0,17-11-213 0 0,3 0-33 0 0,1 0 1 0 0,-1 0 0 0 0,1 0-1 0 0,0 0 1 0 0,-1 0-1 0 0,1-1 1 0 0,0 1-1 0 0,0-1 1 0 0,-1 0-1 0 0,8-1 1 0 0,4 1 53 0 0,8 2-194 0 0,-1-2 0 0 0,1 0 0 0 0,0-2 0 0 0,0-1 0 0 0,0 0 0 0 0,-1-2 0 0 0,0 0 0 0 0,0-2 0 0 0,0 0 0 0 0,-1-1 0 0 0,0-2 0 0 0,0 0 0 0 0,33-22 0 0 0,-43 20-2850 0 0,-12 2-2589 0 0,-3 7 2082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 6433 0 0,'1'-3'802'0'0,"-2"1"0"0"0,1-1 0 0 0,0 0-1 0 0,0 0 1 0 0,-1 0 0 0 0,0 0-1 0 0,1 0 1 0 0,-3-3 0 0 0,3 5-682 0 0,0 1-1 0 0,-1-1 1 0 0,1 1 0 0 0,-1-1 0 0 0,1 1 0 0 0,0-1-1 0 0,-1 1 1 0 0,1-1 0 0 0,-1 1 0 0 0,1 0-1 0 0,-1-1 1 0 0,1 1 0 0 0,-1 0 0 0 0,0-1 0 0 0,1 1-1 0 0,-1 0 1 0 0,1 0 0 0 0,-1-1 0 0 0,0 1 0 0 0,1 0-1 0 0,-1 0 1 0 0,0 0 0 0 0,1 0 0 0 0,-1 0-1 0 0,0 0 1 0 0,1 0 0 0 0,-1 0 0 0 0,1 0 0 0 0,-1 0-1 0 0,0 1 1 0 0,1-1 0 0 0,-1 0 0 0 0,0 0-1 0 0,1 0 1 0 0,-1 1 0 0 0,1-1 0 0 0,-1 0 0 0 0,1 1-1 0 0,-1-1 1 0 0,0 1 0 0 0,-9 6 183 0 0,0 0 1 0 0,0 1-1 0 0,1 0 0 0 0,0 0 1 0 0,0 1-1 0 0,-10 13 0 0 0,0 3-347 0 0,-19 35 0 0 0,30-47 42 0 0,1 1 0 0 0,0 0 0 0 0,1 0 0 0 0,1 1 0 0 0,-4 16 0 0 0,7-25-29 0 0,1 0 0 0 0,0-1 0 0 0,0 1 0 0 0,1 0 0 0 0,0 0 0 0 0,0 0 0 0 0,0 0 0 0 0,1 0 0 0 0,-1-1 0 0 0,1 1 0 0 0,1 0 0 0 0,-1 0 0 0 0,1-1 0 0 0,0 1 0 0 0,1-1 0 0 0,4 9 0 0 0,-5-11-59 0 0,1 0 0 0 0,0 0-1 0 0,0-1 1 0 0,0 1 0 0 0,0-1 0 0 0,0 0-1 0 0,1 1 1 0 0,-1-1 0 0 0,1-1-1 0 0,0 1 1 0 0,-1 0 0 0 0,1-1-1 0 0,0 0 1 0 0,0 0 0 0 0,0 0 0 0 0,7 0-1 0 0,4 1-454 0 0,1-1 0 0 0,29-2 0 0 0,37-6-2660 0 0,-4 0-4521 0 0,-70 6 4500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5297 0 0,'24'-2'3899'0'0,"25"-1"-3396"0"0,63 11 282 0 0,1-5 1 0 0,161-15-1 0 0,-244 8-1018 0 0,54-4-498 0 0,-76 7 151 0 0,0 1 1 0 0,0 1-1 0 0,0-1 0 0 0,0 1 1 0 0,0 1-1 0 0,0 0 0 0 0,14 5 0 0 0,-21-7 475 0 0,0 0 0 0 0,-1 1-1 0 0,1-1 1 0 0,0 1 0 0 0,0-1 0 0 0,0 1-1 0 0,-1-1 1 0 0,1 1 0 0 0,0 0-1 0 0,-1-1 1 0 0,1 1 0 0 0,-1 0 0 0 0,1-1-1 0 0,-1 1 1 0 0,1 0 0 0 0,-1 0-1 0 0,1 0 1 0 0,-1 0 0 0 0,0-1-1 0 0,1 1 1 0 0,-1 0 0 0 0,0 1 0 0 0,0 7-2191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76 8098 0 0,'-8'5'2737'0'0,"9"-1"-1183"0"0,17-1-842 0 0,28-5-802 0 0,203-52 1227 0 0,-226 49-1203 0 0,39-6-1153 0 0,1 3 0 0 0,1 3 0 0 0,65 2 0 0 0,-27 13-4085 0 0,-95-10 3178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2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 10722 0 0,'-5'-1'1066'0'0,"-13"-5"1546"0"0,19 6-2619 0 0,-1-1 0 0 0,0 0 1 0 0,1 1-1 0 0,-1-1 0 0 0,1 1 0 0 0,-1-1 1 0 0,1 1-1 0 0,-1 0 0 0 0,1-1 1 0 0,-1 1-1 0 0,1-1 0 0 0,-1 1 1 0 0,1 0-1 0 0,0-1 0 0 0,-1 1 1 0 0,1 0-1 0 0,-1 0 0 0 0,1 0 1 0 0,0-1-1 0 0,-1 1 0 0 0,1 0 0 0 0,0 0 1 0 0,-1 0-1 0 0,1 0 0 0 0,0 0 1 0 0,-1 0-1 0 0,2 0 0 0 0,19-4-42 0 0,0 2 0 0 0,0 0 0 0 0,1 0 0 0 0,-1 2 0 0 0,0 1 0 0 0,1 1 0 0 0,-1 0-1 0 0,32 9 1 0 0,-2 3-444 0 0,-2 1-1 0 0,67 31 0 0 0,-109-43 423 0 0,35 15-128 0 0,-1 2 0 0 0,50 32 0 0 0,-88-49 173 0 0,0-1 0 0 0,0 1-1 0 0,-1-1 1 0 0,1 1 0 0 0,-1 0 0 0 0,1 0-1 0 0,-1 0 1 0 0,0 0 0 0 0,0 1 0 0 0,0-1-1 0 0,-1 0 1 0 0,1 1 0 0 0,-1 0 0 0 0,1-1-1 0 0,-1 1 1 0 0,-1 0 0 0 0,1-1 0 0 0,0 1-1 0 0,-1 0 1 0 0,0 0 0 0 0,0 0 0 0 0,0-1-1 0 0,0 1 1 0 0,0 0 0 0 0,-1 0 0 0 0,0 0-1 0 0,0-1 1 0 0,0 1 0 0 0,-3 5 0 0 0,-4 11 9 0 0,-1 0 0 0 0,0-1 0 0 0,-2 0 0 0 0,-14 19 1 0 0,13-20 15 0 0,-274 500 2674 0 0,237-409-4401 0 0,47-99-211 0 0,5-3-3294 0 0,-2-9 2551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3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2769 0 0,'-6'-9'6484'0'0,"13"26"-5125"0"0,2 10-578 0 0,35 213 2215 0 0,9 330-2991 0 0,-46-58-182 0 0,-4-86-98 0 0,17-61 99 0 0,1 262-159 0 0,-24-481 273 0 0,-18 389 156 0 0,16-484-59 0 0,-3 82-125 0 0,9-105-949 0 0,-1-22-1883 0 0,0-20-1099 0 0,0 6 2921 0 0,-1 0-1434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17 484 4745 0 0,'-3'-8'529'0'0,"0"-1"0"0"0,0 0 1 0 0,1 0-1 0 0,0 0 0 0 0,0 0 0 0 0,1 0 0 0 0,0-1 0 0 0,1 1 1 0 0,0 0-1 0 0,1-1 0 0 0,0 1 0 0 0,0 0 0 0 0,1 0 0 0 0,0 0 0 0 0,0 0 1 0 0,1 0-1 0 0,0 0 0 0 0,6-10 0 0 0,-6 15-495 0 0,0 1 0 0 0,0-1 0 0 0,0 1 0 0 0,1 0 1 0 0,-1 0-1 0 0,1 0 0 0 0,0 1 0 0 0,-1-1 0 0 0,1 1 0 0 0,0 0 0 0 0,0 0 0 0 0,1 0 0 0 0,-1 1 0 0 0,0-1 0 0 0,1 1 0 0 0,-1 0 0 0 0,7 0 1 0 0,8-1-59 0 0,1 1 0 0 0,35 2 1 0 0,-15 1 90 0 0,705-16-165 0 0,-157-26 82 0 0,25-2-25 0 0,42 24-92 0 0,413-23-1056 0 0,-385 11 894 0 0,-217 12 374 0 0,-157-7 28 0 0,-26 2 17 0 0,-189 22-51 0 0,116 13 0 0 0,76 0 305 0 0,-89-29-159 0 0,-44 3 286 0 0,-148 14-453 0 0,-1-1 0 0 0,1 1 0 0 0,-1 0 0 0 0,1 0 0 0 0,-1 1 1 0 0,0 0-1 0 0,1-1 0 0 0,-1 1 0 0 0,0 1 0 0 0,1-1 0 0 0,-1 0 0 0 0,0 1 0 0 0,4 2 0 0 0,-5-1-9 0 0,-1-1 0 0 0,1 0 0 0 0,-1 0 0 0 0,0 1 0 0 0,0 0 0 0 0,0-1 0 0 0,0 1 0 0 0,0 0 0 0 0,-1 0 0 0 0,1 0 0 0 0,-1 0 0 0 0,0 0 0 0 0,0 0 0 0 0,0 0 0 0 0,0 1 0 0 0,0-1 0 0 0,0 6 0 0 0,23 99-95 0 0,-1-11 44 0 0,-11-5-373 0 0,-3 1 0 0 0,-7 175 0 0 0,-14 94-1997 0 0,-20 317 179 0 0,20-556 2093 0 0,-12 163 73 0 0,20-191 548 0 0,9 97 0 0 0,2-103 387 0 0,-3 0 0 0 0,-5 0 0 0 0,-22 165 0 0 0,9-146-807 0 0,5 0 0 0 0,6 137 1 0 0,3-166-50 0 0,-10 109-212 0 0,1-1-66 0 0,7-180 176 0 0,1 0 0 0 0,-1-1 1 0 0,0 1-1 0 0,0-1 0 0 0,-1 0 0 0 0,0 0 0 0 0,0 0 0 0 0,0 0 0 0 0,-1 0 0 0 0,-8 9 0 0 0,-8 17-188 0 0,15-23 118 0 0,0 0 0 0 0,-1-1 0 0 0,0 0 0 0 0,0 0 0 0 0,0 0-1 0 0,-1-1 1 0 0,-13 11 0 0 0,16-15 153 0 0,-1 0-1 0 0,0 0 1 0 0,1 0-1 0 0,-1-1 1 0 0,0 0-1 0 0,0 0 1 0 0,0 0-1 0 0,-1 0 1 0 0,1-1-1 0 0,0 0 1 0 0,-1 0-1 0 0,1-1 1 0 0,0 1-1 0 0,-1-1 0 0 0,-8-1 1 0 0,-61-13 244 0 0,56 9-171 0 0,0 1 0 0 0,0 1 0 0 0,-25-1 0 0 0,-29 0 25 0 0,2-3 0 0 0,-1-4 0 0 0,-110-31 0 0 0,135 31-69 0 0,5 3 94 0 0,1 1 0 0 0,-1 2 0 0 0,-64 2 0 0 0,-130 16-59 0 0,168-8-83 0 0,-599 6-92 0 0,131-7 165 0 0,467-1-63 0 0,-1030 19 1378 0 0,978-25-1307 0 0,-366-19 466 0 0,-202-25 318 0 0,569 40-711 0 0,-521-45 224 0 0,600 47-306 0 0,-169-13 592 0 0,181 18-607 0 0,1 1 0 0 0,-1 1-1 0 0,1 2 1 0 0,0 1 0 0 0,-38 11 0 0 0,38-7-171 0 0,0 1-1 0 0,1 2 1 0 0,0 0 0 0 0,-39 26 0 0 0,53-30-584 0 0,-10 7-5590 0 0,23-16 2838 0 0,3-1-398 0 0,0 0 341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6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4865 0 0,'5'5'320'0'0,"0"1"1"0"0,0 0-1 0 0,0 0 1 0 0,-1 1-1 0 0,0-1 1 0 0,0 1-1 0 0,0 0 0 0 0,-1 0 1 0 0,0 0-1 0 0,-1 1 1 0 0,0-1-1 0 0,0 1 0 0 0,0-1 1 0 0,-1 1-1 0 0,0 0 1 0 0,0-1-1 0 0,-1 1 1 0 0,-1 12-1 0 0,18 382 2133 0 0,0-71-2555 0 0,-28 169 22 0 0,1-205 124 0 0,-43 519-219 0 0,39-639 114 0 0,13 248 0 0 0,39-4 786 0 0,-34-388-673 0 0,0 3 415 0 0,1 0 0 0 0,1-1 0 0 0,14 40 1 0 0,-8-30-45 0 0,-10-35-549 0 0,0 1 0 0 0,0-1-1 0 0,0 0 1 0 0,1 0 0 0 0,0-1 0 0 0,1 1 0 0 0,0-1 0 0 0,0 1 0 0 0,1-1 0 0 0,6 8-1 0 0,-11-15 55 0 0,0 0 0 0 0,0 0 0 0 0,0 0 0 0 0,0 0 0 0 0,0 1 0 0 0,0-1 0 0 0,0 0 0 0 0,0 0 0 0 0,0 0 0 0 0,0 0 0 0 0,1 0 0 0 0,-1 1 0 0 0,0-1 0 0 0,0 0 0 0 0,0 0 0 0 0,0 0 0 0 0,0 0 0 0 0,1 0 0 0 0,-1 0 0 0 0,0 0 0 0 0,0 1 0 0 0,0-1 0 0 0,0 0 0 0 0,1 0 0 0 0,-1 0 0 0 0,0 0 1 0 0,0 0-1 0 0,0 0 0 0 0,1 0 0 0 0,-1 0 0 0 0,0 0 0 0 0,0 0 0 0 0,0 0 0 0 0,1 0 0 0 0,-1 0 0 0 0,0 0 0 0 0,0 0 0 0 0,0 0 0 0 0,0-1 0 0 0,1 1 0 0 0,-1 0 0 0 0,0 0 0 0 0,0 0 0 0 0,0 0 0 0 0,0 0 0 0 0,1 0 0 0 0,-1 0 0 0 0,0-1 0 0 0,0 1 0 0 0,0 0 0 0 0,0 0 0 0 0,0 0 0 0 0,0 0 0 0 0,0 0 0 0 0,1-1 0 0 0,-1 1 0 0 0,0 0 0 0 0,0 0 0 0 0,0 0 0 0 0,0 0 0 0 0,0-1 0 0 0,0 1 0 0 0,0 0 0 0 0,0 0 0 0 0,0 0 0 0 0,0-1 0 0 0,0 1 0 0 0,0-14-3993 0 0,-2 3 557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1 6633 0 0,'-37'73'4280'0'0,"-52"97"-4273"0"0,89-170-1 0 0,-63 119 336 0 0,-207 424 597 0 0,237-468-1100 0 0,-43 111-2504 0 0,75-167 1044 0 0,1-19 1555 0 0,0 0 0 0 0,1 1 0 0 0,-1-1 0 0 0,0 0 0 0 0,0 0 0 0 0,1 0 0 0 0,-1 0 0 0 0,0 0 0 0 0,1 0 0 0 0,-1 1 0 0 0,0-1 0 0 0,1 0 0 0 0,-1 0 0 0 0,0 0-1 0 0,1 0 1 0 0,-1 0 0 0 0,0 0 0 0 0,1 0 0 0 0,-1 0 0 0 0,0 0 0 0 0,1 0 0 0 0,-1-1 0 0 0,0 1 0 0 0,0 0 0 0 0,1 0 0 0 0,-1 0 0 0 0,0 0 0 0 0,1 0 0 0 0,-1-1 0 0 0,1 1 0 0 0,27-22-1828 0 0,-12 6-237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1068 0 7170 0 0,'-71'179'4787'0'0,"35"-106"-4593"0"0,-4-2 0 0 0,-2-2 0 0 0,-76 94 0 0 0,36-60 679 0 0,-151 193 578 0 0,23 18-1373 0 0,148-211-785 0 0,21-39-2189 0 0,3 3-1 0 0,-46 111 1 0 0,83-177 2751 0 0,-6 24-708 0 0,6-24 829 0 0,1-1-1 0 0,0 1 1 0 0,0-1 0 0 0,-1 1-1 0 0,1-1 1 0 0,0 0 0 0 0,0 1 0 0 0,0-1-1 0 0,0 1 1 0 0,0-1 0 0 0,0 1-1 0 0,0-1 1 0 0,0 1 0 0 0,0-1 0 0 0,0 1-1 0 0,0-1 1 0 0,0 1 0 0 0,0-1-1 0 0,0 1 1 0 0,0-1 0 0 0,1 1-1 0 0,-1-1 1 0 0,0 1 0 0 0,0-1 0 0 0,1 1-1 0 0,-1-1 1 0 0,0 0 0 0 0,0 1-1 0 0,1-1 1 0 0,-1 0 0 0 0,0 1-1 0 0,1-1 1 0 0,-1 0 0 0 0,1 1 0 0 0,-1-1-1 0 0,0 0 1 0 0,1 0 0 0 0,-1 1-1 0 0,1-1 1 0 0,0 0 0 0 0,5-1-2057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1332 1 6353 0 0,'3'4'391'0'0,"-1"1"-1"0"0,1 0 1 0 0,-1-1-1 0 0,0 1 1 0 0,0 0-1 0 0,-1 0 0 0 0,1 0 1 0 0,-1 0-1 0 0,0 1 1 0 0,-1-1-1 0 0,1 10 1 0 0,-2-6-200 0 0,1 0 0 0 0,-2 0 1 0 0,1 0-1 0 0,-1 0 1 0 0,-1 0-1 0 0,-4 11 1 0 0,-6 7-145 0 0,-1 0 0 0 0,-1-1 0 0 0,-21 27 0 0 0,31-45 131 0 0,-471 631 2795 0 0,324-437-3597 0 0,10 8 0 0 0,-119 234 0 0 0,260-442 593 0 0,-94 180-2095 0 0,-28 99-3787 0 0,120-265 4637 0 0,14-30 122 0 0,-1-4-864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1825 0 4977 0 0,'-47'56'1418'0'0,"-2"-2"1"0"0,-63 54-1 0 0,57-58-367 0 0,-95 114-1 0 0,-285 459 975 0 0,108-80-1988 0 0,75-121-628 0 0,141-239 504 0 0,47-78-28 0 0,-10 14-973 0 0,-63 138 0 0 0,125-225-2114 0 0,12-31 2179 0 0,11-20-1232 0 0,-3 8 1371 0 0,2-1-1026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9530 0 0,'1'7'7486'0'0,"-1"8"-5175"0"0,-19 46 355 0 0,16-51-2759 0 0,1 1-1 0 0,1 0 1 0 0,0-1 0 0 0,0 1 0 0 0,1 0 0 0 0,2 19 0 0 0,5 11-2491 0 0,2 27-9189 0 0,-8-58 7726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1340 1 6913 0 0,'-1'21'649'0'0,"-1"0"0"0"0,-1 0-1 0 0,-1 0 1 0 0,-1-1 0 0 0,-1 1-1 0 0,0-1 1 0 0,-16 32-1 0 0,-78 129-729 0 0,98-178 111 0 0,-255 362 128 0 0,44-70 372 0 0,-50 159-420 0 0,3-6-1471 0 0,81-170-4264 0 0,168-264 4603 0 0,7-14 429 0 0,3-10 56 0 0,2-2-1542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666 0 6417 0 0,'0'15'918'0'0,"-1"1"-1"0"0,-1-1 0 0 0,0 0 0 0 0,-2 0 1 0 0,-6 20-1 0 0,2-13-202 0 0,-1 0 0 0 0,-22 38 0 0 0,-7-3-435 0 0,-65 77 0 0 0,58-79 485 0 0,-165 198 149 0 0,140-158-928 0 0,4-4-1314 0 0,16-35-2827 0 0,49-55 3717 0 0,-12 9-4556 0 0,11-13 1658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479 28 5033 0 0,'0'-1'202'0'0,"1"1"1"0"0,-1-1-1 0 0,0 1 0 0 0,1-1 0 0 0,-1 1 1 0 0,1-1-1 0 0,-1 1 0 0 0,0-1 0 0 0,0 0 0 0 0,1 1 1 0 0,-1-1-1 0 0,0 1 0 0 0,0-1 0 0 0,1 0 1 0 0,-1 1-1 0 0,0-1 0 0 0,0 0 0 0 0,0 1 1 0 0,0-1-1 0 0,0 0 0 0 0,0 0 0 0 0,-1 0-118 0 0,1 0 0 0 0,0 0 1 0 0,-1 1-1 0 0,1-1 0 0 0,-1 0 0 0 0,1 0 0 0 0,-1 1 0 0 0,1-1 0 0 0,-1 0 0 0 0,1 1 0 0 0,-1-1 0 0 0,0 1 0 0 0,1-1 0 0 0,-1 1 0 0 0,0-1 0 0 0,0 1 0 0 0,1-1 0 0 0,-1 1 0 0 0,0 0 0 0 0,0-1 0 0 0,0 1 0 0 0,1 0 0 0 0,-1 0 0 0 0,0-1 0 0 0,0 1 1 0 0,0 0-1 0 0,0 0 0 0 0,0 0 0 0 0,1 0 0 0 0,-1 0 0 0 0,0 0 0 0 0,0 1 0 0 0,0-1 0 0 0,0 0 0 0 0,0 0 0 0 0,1 1 0 0 0,-1-1 0 0 0,-1 1 0 0 0,-37 22 476 0 0,0 2 0 0 0,2 2 0 0 0,-40 36 0 0 0,29-24-501 0 0,38-31-61 0 0,-101 88 18 0 0,97-82-10 0 0,1 0 1 0 0,0 0 0 0 0,1 1-1 0 0,1 1 1 0 0,-14 25 0 0 0,20-23-69 0 0,11-11-294 0 0,-3-6 263 0 0,0-1 0 0 0,1 0 0 0 0,-1 0 0 0 0,0 0 0 0 0,0 0 0 0 0,1-1 1 0 0,4 0-1 0 0,2-1 57 0 0,53-8-137 0 0,1-4 0 0 0,77-26 0 0 0,-99 25 281 0 0,0-1 1 0 0,-2-3 0 0 0,0-1 0 0 0,44-31-1 0 0,-76 46-74 0 0,0-1-1 0 0,0 0 1 0 0,0-1-1 0 0,-1 0 1 0 0,0 0-1 0 0,0 0 1 0 0,5-9-1 0 0,-12 15-24 0 0,1 1 0 0 0,-1 0 0 0 0,0-1 0 0 0,0 1 0 0 0,0 0 0 0 0,0-1-1 0 0,0 1 1 0 0,0 0 0 0 0,1-1 0 0 0,-1 1 0 0 0,0 0 0 0 0,0-1 0 0 0,0 1-1 0 0,0 0 1 0 0,0-1 0 0 0,-1 1 0 0 0,1-1 0 0 0,0 1 0 0 0,0 0 0 0 0,0-1 0 0 0,0 1-1 0 0,0 0 1 0 0,0-1 0 0 0,0 1 0 0 0,-1 0 0 0 0,1-1 0 0 0,0 1 0 0 0,0 0-1 0 0,-1 0 1 0 0,1-1 0 0 0,0 1 0 0 0,0 0 0 0 0,-1 0 0 0 0,1-1 0 0 0,0 1 0 0 0,0 0-1 0 0,-1 0 1 0 0,1 0 0 0 0,0-1 0 0 0,-1 1 0 0 0,1 0 0 0 0,-1 0 0 0 0,1 0-1 0 0,0 0 1 0 0,-1 0 0 0 0,1 0 0 0 0,0 0 0 0 0,-1 0 0 0 0,1 0 0 0 0,0 0-1 0 0,-1 0 1 0 0,1 0 0 0 0,0 0 0 0 0,-1 0 0 0 0,-30 0 88 0 0,18 0-39 0 0,8 0-39 0 0,0-1 0 0 0,0 0 0 0 0,0 0 0 0 0,1-1 0 0 0,-1 1 0 0 0,1-1 0 0 0,-1 0 0 0 0,1 0 0 0 0,-1-1 0 0 0,1 0 0 0 0,0 1 0 0 0,0-1 0 0 0,1 0 0 0 0,-1-1 0 0 0,1 1 0 0 0,-1-1 0 0 0,1 1 0 0 0,0-1 0 0 0,-4-6 0 0 0,-47-63 1566 0 0,51 184-556 0 0,18 281-451 0 0,-15-380-571 0 0,0-7-26 0 0,-1 0 1 0 0,1 0-1 0 0,0 0 1 0 0,0 0-1 0 0,1 1 1 0 0,-1-1-1 0 0,1 0 1 0 0,0 0-1 0 0,1 0 1 0 0,-1 0-1 0 0,1 0 1 0 0,0-1-1 0 0,3 6 1 0 0,-5-9-49 0 0,1-1 0 0 0,-1 0 1 0 0,1 0-1 0 0,-1 0 1 0 0,1 1-1 0 0,-1-1 0 0 0,1 0 1 0 0,-1 0-1 0 0,1 0 0 0 0,-1 0 1 0 0,1 0-1 0 0,-1 0 1 0 0,1 0-1 0 0,-1 0 0 0 0,1 0 1 0 0,-1 0-1 0 0,1-1 1 0 0,-1 1-1 0 0,1 0 0 0 0,-1 0 1 0 0,1 0-1 0 0,-1-1 1 0 0,1 1-1 0 0,-1 0 0 0 0,1-1 1 0 0,-1 1-1 0 0,0 0 1 0 0,1-1-1 0 0,-1 1 0 0 0,1 0 1 0 0,-1-1-1 0 0,0 1 0 0 0,0-1 1 0 0,1 1-1 0 0,-1 0 1 0 0,0-1-1 0 0,0 1 0 0 0,1-2 1 0 0,14-22-2241 0 0,-12 18 1445 0 0,29-49-6170 0 0,-24 40 3684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0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29 274 6353 0 0,'-2'-1'162'0'0,"0"-1"0"0"0,0 1-1 0 0,0-1 1 0 0,0 0-1 0 0,0 1 1 0 0,0-1 0 0 0,1 0-1 0 0,-1 0 1 0 0,1 0 0 0 0,-1 0-1 0 0,1 0 1 0 0,0-1-1 0 0,0 1 1 0 0,0 0 0 0 0,0-1-1 0 0,0 1 1 0 0,0 0 0 0 0,1-1-1 0 0,-1 1 1 0 0,1-1-1 0 0,-1 1 1 0 0,1-1 0 0 0,0 1-1 0 0,0-1 1 0 0,0 0 0 0 0,1 1-1 0 0,-1-1 1 0 0,1 1-1 0 0,-1 0 1 0 0,1-1 0 0 0,0 1-1 0 0,0-1 1 0 0,0 1 0 0 0,0 0-1 0 0,0 0 1 0 0,3-4-1 0 0,0 0 82 0 0,0 0 0 0 0,1 0 1 0 0,-1 0-1 0 0,1 1 0 0 0,0-1 0 0 0,1 1 0 0 0,0 1 0 0 0,-1-1 0 0 0,1 1 0 0 0,1 0 0 0 0,9-5 0 0 0,20-4-68 0 0,1 2 0 0 0,0 2 0 0 0,65-9-1 0 0,8-1-200 0 0,-10-3-1195 0 0,124-9-1 0 0,-194 32-154 0 0,-29-1 1213 0 0,0 0 0 0 0,0 0 0 0 0,0 0-1 0 0,0 0 1 0 0,0 0 0 0 0,-1 0-1 0 0,1 0 1 0 0,0 1 0 0 0,0-1 0 0 0,0 0-1 0 0,0 1 1 0 0,-1-1 0 0 0,1 0 0 0 0,0 1-1 0 0,0-1 1 0 0,-1 1 0 0 0,1-1-1 0 0,0 1 1 0 0,0-1 0 0 0,-1 1 0 0 0,1 0-1 0 0,-1-1 1 0 0,1 1 0 0 0,-1 0-1 0 0,1 0 1 0 0,-1-1 0 0 0,1 1 0 0 0,-1 0-1 0 0,0 0 1 0 0,1 1 0 0 0,-11 9-2798 0 0,2-7 559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0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6305 0 0,'-1'1'268'0'0,"0"-1"0"0"0,-1 1 0 0 0,1-1-1 0 0,0 1 1 0 0,-1 0 0 0 0,1 0-1 0 0,0 0 1 0 0,0-1 0 0 0,0 1 0 0 0,0 0-1 0 0,-1 1 1 0 0,2-1 0 0 0,-1 0 0 0 0,0 0-1 0 0,0 0 1 0 0,0 1 0 0 0,0-1-1 0 0,1 0 1 0 0,-2 3 0 0 0,2-1-154 0 0,0 0 0 0 0,0 0 0 0 0,1 0 1 0 0,-1 0-1 0 0,1 0 0 0 0,-1 0 0 0 0,1 0 0 0 0,2 4 1 0 0,0 2 192 0 0,46 219 705 0 0,-18-65-1481 0 0,3-44-1161 0 0,-28-103-380 0 0,1 0-1 0 0,16 26 1 0 0,-10-25-218 0 0,-8-14 123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17 241 5369 0 0,'-1'-1'191'0'0,"0"1"0"0"0,0-1-1 0 0,-1-1 1 0 0,1 1 0 0 0,0 0-1 0 0,0 0 1 0 0,0 0 0 0 0,0-1 0 0 0,0 1-1 0 0,0 0 1 0 0,1-1 0 0 0,-1 1-1 0 0,0-1 1 0 0,1 1 0 0 0,-1-1 0 0 0,1 1-1 0 0,-1-1 1 0 0,1 1 0 0 0,0-1-1 0 0,0-1 1 0 0,0 2-110 0 0,0 0 0 0 0,0 0 1 0 0,0 0-1 0 0,0 0 0 0 0,0 0 0 0 0,1 0 0 0 0,-1 0 0 0 0,0 0 0 0 0,1 0 1 0 0,-1 0-1 0 0,1 0 0 0 0,-1 0 0 0 0,1 1 0 0 0,-1-1 0 0 0,1 0 0 0 0,-1 0 1 0 0,1 1-1 0 0,0-1 0 0 0,0 0 0 0 0,-1 1 0 0 0,1-1 0 0 0,0 1 0 0 0,0-1 1 0 0,0 1-1 0 0,-1-1 0 0 0,1 1 0 0 0,0-1 0 0 0,0 1 0 0 0,0 0 0 0 0,0 0 1 0 0,0-1-1 0 0,1 1 0 0 0,124-6 2427 0 0,-114 4-2550 0 0,-1 0-1 0 0,1-1 0 0 0,-1 0 0 0 0,1-1 0 0 0,-1 0 0 0 0,0 0 0 0 0,-1-2 0 0 0,1 1 0 0 0,-1-1 1 0 0,0-1-1 0 0,-1 1 0 0 0,1-2 0 0 0,-1 1 0 0 0,-1-1 0 0 0,1-1 0 0 0,-1 0 0 0 0,-1 0 0 0 0,11-16 1 0 0,-11 13-37 0 0,1 1 0 0 0,0 0 0 0 0,10-11 0 0 0,-30 68 1167 0 0,6-26-492 0 0,1 1 0 0 0,-5 38 0 0 0,9-53-521 0 0,1 0 0 0 0,0 0 1 0 0,0 0-1 0 0,0-1 1 0 0,0 1-1 0 0,1 0 0 0 0,0 0 1 0 0,0 0-1 0 0,1-1 0 0 0,0 1 1 0 0,0-1-1 0 0,0 1 1 0 0,1-1-1 0 0,-1 0 0 0 0,6 7 1 0 0,5 5-226 0 0,-6-7-484 0 0,1-1 0 0 0,-1 0 0 0 0,2 0 0 0 0,-1-1 0 0 0,1 1 0 0 0,15 9 0 0 0,-23-18 320 0 0,1 1 0 0 0,-1 0 1 0 0,0 0-1 0 0,1-1 0 0 0,-1 1 0 0 0,1-1 0 0 0,-1 0 1 0 0,1 1-1 0 0,-1-1 0 0 0,1 0 0 0 0,-1 0 0 0 0,1 0 1 0 0,-1 0-1 0 0,1 0 0 0 0,0 0 0 0 0,-1 0 0 0 0,1 0 0 0 0,-1-1 1 0 0,1 1-1 0 0,-1-1 0 0 0,1 1 0 0 0,-1-1 0 0 0,0 1 1 0 0,1-1-1 0 0,-1 0 0 0 0,0 0 0 0 0,1 0 0 0 0,0-1 0 0 0,3-4-1909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5617 0 0,'0'0'210'0'0,"0"-1"-1"0"0,0 1 1 0 0,1-1 0 0 0,-1 1-1 0 0,0-1 1 0 0,0 1-1 0 0,1-1 1 0 0,-1 1-1 0 0,0-1 1 0 0,1 1 0 0 0,-1-1-1 0 0,1 1 1 0 0,-1-1-1 0 0,1 1 1 0 0,-1 0 0 0 0,0-1-1 0 0,1 1 1 0 0,0 0-1 0 0,-1 0 1 0 0,1-1 0 0 0,-1 1-1 0 0,1 0 1 0 0,-1 0-1 0 0,1 0 1 0 0,-1-1-1 0 0,1 1 1 0 0,0 0 0 0 0,-1 0-1 0 0,1 0 1 0 0,-1 0-1 0 0,1 0 1 0 0,-1 0 0 0 0,1 0-1 0 0,0 1 1 0 0,-1-1-1 0 0,1 0 1 0 0,-1 0 0 0 0,1 0-1 0 0,-1 0 1 0 0,2 1-1 0 0,31 8 904 0 0,-26-6-579 0 0,2-1-794 0 0,0 0 0 0 0,-1-1 0 0 0,1 0 0 0 0,0 0 1 0 0,0-1-1 0 0,0 0 0 0 0,0 0 0 0 0,-1-1 0 0 0,1 0 0 0 0,0-1 1 0 0,10-3-1 0 0,29-5-8315 0 0,-44 10 6107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4697 0 0,'-5'16'1235'0'0,"0"-1"0"0"0,1 1 0 0 0,1 0-1 0 0,1 0 1 0 0,0 0 0 0 0,1 28 0 0 0,3-4-795 0 0,10 61-1 0 0,-12-99-411 0 0,1 6-206 0 0,1 0 0 0 0,0 0 0 0 0,0 0-1 0 0,6 14 1 0 0,-8-21 85 0 0,1 0-1 0 0,-1-1 1 0 0,1 1-1 0 0,-1 0 0 0 0,1 0 1 0 0,-1-1-1 0 0,1 1 1 0 0,-1 0-1 0 0,1-1 0 0 0,0 1 1 0 0,0 0-1 0 0,-1-1 1 0 0,1 1-1 0 0,0-1 1 0 0,0 1-1 0 0,-1-1 0 0 0,1 0 1 0 0,0 1-1 0 0,0-1 1 0 0,0 0-1 0 0,1 1 0 0 0,-1-1-99 0 0,1-1 0 0 0,-1 1 0 0 0,0 0 0 0 0,1-1-1 0 0,-1 1 1 0 0,0-1 0 0 0,1 1 0 0 0,-1-1-1 0 0,0 0 1 0 0,0 1 0 0 0,1-1 0 0 0,-1 0-1 0 0,0 0 1 0 0,0 0 0 0 0,0 0 0 0 0,0 0-1 0 0,0 0 1 0 0,1-2 0 0 0,23-36-3502 0 0,-17 26 1427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0 3185 0 0,'-21'43'7831'0'0,"-23"17"-4322"0"0,31-44-3068 0 0,0 1 1 0 0,-14 25-1 0 0,-112 226 915 0 0,103-208-2478 0 0,10-23-4352 0 0,26-37 5383 0 0,0 0 0 0 0,0 1 0 0 0,0-1 0 0 0,-1 0-1 0 0,1 0 1 0 0,0 1 0 0 0,0-1 0 0 0,0 0 0 0 0,0 0 0 0 0,-1 0 0 0 0,1 1 0 0 0,0-1 0 0 0,0 0 0 0 0,-1 0 0 0 0,1 0-1 0 0,0 0 1 0 0,0 1 0 0 0,-1-1 0 0 0,1 0 0 0 0,0 0 0 0 0,0 0 0 0 0,-1 0 0 0 0,1 0 0 0 0,0 0 0 0 0,-1 0-1 0 0,1 0 1 0 0,0 0 0 0 0,0 0 0 0 0,-1 0 0 0 0,1 0 0 0 0,0 0 0 0 0,-1 0 0 0 0,1 0 0 0 0,0 0 0 0 0,0 0 0 0 0,-1 0-1 0 0,1-1 1 0 0,0 1 0 0 0,0 0 0 0 0,-1 0 0 0 0,1 0 0 0 0,0 0 0 0 0,0-1 0 0 0,-1 1 0 0 0,1 0 0 0 0,0 0 0 0 0,0 0-1 0 0,0-1 1 0 0,-1 1 0 0 0,-5-14-2349 0 0,4 7 418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3 124 4049 0 0,'-1'-28'511'0'0,"0"19"63"0"0,1 0 1 0 0,-1 0-1 0 0,1 0 1 0 0,1 0-1 0 0,0 0 1 0 0,0 1-1 0 0,1-1 1 0 0,5-16-1 0 0,-2 37 5779 0 0,19 40-4387 0 0,-13-34-1752 0 0,1-1-1 0 0,0 0 0 0 0,2-1 1 0 0,0 0-1 0 0,26 22 0 0 0,3 3-329 0 0,1-2-1 0 0,3-3 0 0 0,0-1 0 0 0,104 55 0 0 0,-135-82-115 0 0,1-1-1 0 0,0-1 1 0 0,0 0-1 0 0,1-1 1 0 0,31 4-1 0 0,-48-9 115 0 0,0 0 0 0 0,0 1-1 0 0,0-1 1 0 0,0 0-1 0 0,0 0 1 0 0,0 0-1 0 0,0 0 1 0 0,0 0 0 0 0,0 0-1 0 0,0 0 1 0 0,0 0-1 0 0,0 0 1 0 0,1-1-1 0 0,-1 1 1 0 0,0 0 0 0 0,0-1-1 0 0,-1 1 1 0 0,1 0-1 0 0,0-1 1 0 0,0 0 0 0 0,0 1-1 0 0,0-1 1 0 0,0 1-1 0 0,0-1 1 0 0,-1 0-1 0 0,1 0 1 0 0,0 1 0 0 0,0-1-1 0 0,-1 0 1 0 0,1 0-1 0 0,-1 0 1 0 0,1 0 0 0 0,0-2-1 0 0,-1 1-545 0 0,0-1 0 0 0,0 0 0 0 0,0 0 0 0 0,0 1 0 0 0,-1-1 0 0 0,1 0 0 0 0,-1 1 0 0 0,1-1 0 0 0,-1 0 0 0 0,0 1 0 0 0,-3-6 0 0 0,-2-2-2724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11370 0 0,'-1'-2'465'0'0,"1"1"0"0"0,-1-1 0 0 0,1 0 0 0 0,0 0 0 0 0,-1 0 0 0 0,1 1 0 0 0,0-1 0 0 0,0 0 0 0 0,0 0 0 0 0,1 0 0 0 0,-1 0-1 0 0,1-2 1 0 0,0 2-309 0 0,0-1 0 0 0,0 1 0 0 0,0 0-1 0 0,0 0 1 0 0,1 0 0 0 0,-1 0-1 0 0,0 0 1 0 0,4-3 0 0 0,-2 2-146 0 0,0 1 0 0 0,0-1 0 0 0,0 1 0 0 0,1-1 0 0 0,-1 1 0 0 0,1 0 0 0 0,-1 1 0 0 0,1-1 0 0 0,0 1 0 0 0,0-1 0 0 0,4 0 0 0 0,274-34-14 0 0,-279 36-2 0 0,1-1 0 0 0,-1 1 0 0 0,0 0 0 0 0,1 0 0 0 0,-1 1 0 0 0,1-1 0 0 0,-1 1 0 0 0,0 0 0 0 0,0 0 0 0 0,1 0 0 0 0,3 2 0 0 0,-6-2 6 0 0,0-1 0 0 0,0 1-1 0 0,0 0 1 0 0,0 0 0 0 0,0-1 0 0 0,-1 1 0 0 0,1 0-1 0 0,0 0 1 0 0,0 0 0 0 0,-1 0 0 0 0,1 0-1 0 0,0 0 1 0 0,-1 0 0 0 0,1 0 0 0 0,-1 1-1 0 0,0-1 1 0 0,1 0 0 0 0,-1 0 0 0 0,0 0 0 0 0,0 1-1 0 0,0-1 1 0 0,1 0 0 0 0,-1 0 0 0 0,-1 0-1 0 0,1 1 1 0 0,0-1 0 0 0,0 0 0 0 0,0 0-1 0 0,0 0 1 0 0,-1 0 0 0 0,1 1 0 0 0,-1-1 0 0 0,1 0-1 0 0,-2 2 1 0 0,-11 26 209 0 0,-24 39 1 0 0,-5 8 82 0 0,40-71-350 0 0,-11 24 288 0 0,-14 42 0 0 0,24-62-523 0 0,1-1 0 0 0,0 1 0 0 0,1 0 0 0 0,0 0 0 0 0,0 0 0 0 0,1 0 0 0 0,0 0 1 0 0,0 0-1 0 0,3 16 0 0 0,-2-22-653 0 0,0 0 1 0 0,0 0 0 0 0,1 1-1 0 0,-1-1 1 0 0,1 0 0 0 0,-1 0-1 0 0,1 0 1 0 0,0 0 0 0 0,0 0 0 0 0,0-1-1 0 0,5 5 1 0 0,-3-4-2298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86 4401 0 0,'-3'-4'750'0'0,"-1"0"0"0"0,1 1 0 0 0,0-1 0 0 0,0 0 0 0 0,0 0 0 0 0,1-1 0 0 0,0 1 0 0 0,-1-1 0 0 0,-2-8 0 0 0,5 12-609 0 0,0-1-1 0 0,0 1 1 0 0,0 0 0 0 0,-1 0-1 0 0,1 0 1 0 0,0 0 0 0 0,0-1-1 0 0,1 1 1 0 0,-1 0 0 0 0,0 0-1 0 0,0 0 1 0 0,1 0 0 0 0,-1 0-1 0 0,0-1 1 0 0,1 1 0 0 0,-1 0-1 0 0,1 0 1 0 0,0-1 0 0 0,1 1-52 0 0,-1-1 0 0 0,0 1 0 0 0,1 0 1 0 0,-1 0-1 0 0,1 0 0 0 0,-1 0 1 0 0,1 1-1 0 0,-1-1 0 0 0,1 0 0 0 0,0 0 1 0 0,-1 1-1 0 0,1 0 0 0 0,0-1 1 0 0,0 1-1 0 0,-1 0 0 0 0,3-1 0 0 0,21 1 61 0 0,-1 1 0 0 0,1 1-1 0 0,0 1 1 0 0,-1 1 0 0 0,0 1-1 0 0,46 16 1 0 0,22 4-60 0 0,205 26-515 0 0,-169-44-3970 0 0,-119-8 803 0 0,-18-1-929 0 0,3 2 1961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60 159 6617 0 0,'-23'9'3187'0'0,"19"-7"-2994"0"0,1-1-1 0 0,-1 1 1 0 0,0-1 0 0 0,0 0-1 0 0,1 0 1 0 0,-1 0-1 0 0,-7 1 1 0 0,11-2-159 0 0,0 0 0 0 0,0 0 1 0 0,1 0-1 0 0,-1 0 0 0 0,0 0 0 0 0,0 0 0 0 0,0 0 0 0 0,0 0 0 0 0,0-1 1 0 0,0 1-1 0 0,0 0 0 0 0,0 0 0 0 0,0 0 0 0 0,0 0 0 0 0,0 0 1 0 0,0 0-1 0 0,0 0 0 0 0,0 0 0 0 0,0 0 0 0 0,0 0 0 0 0,0 0 0 0 0,1 0 1 0 0,-1 0-1 0 0,0 0 0 0 0,0 0 0 0 0,0 0 0 0 0,0-1 0 0 0,0 1 0 0 0,0 0 1 0 0,0 0-1 0 0,0 0 0 0 0,0 0 0 0 0,0 0 0 0 0,0 0 0 0 0,0 0 1 0 0,0 0-1 0 0,0 0 0 0 0,0 0 0 0 0,0 0 0 0 0,0 0 0 0 0,0-1 0 0 0,-1 1 1 0 0,1 0-1 0 0,0 0 0 0 0,0 0 0 0 0,0 0 0 0 0,0 0 0 0 0,0 0 1 0 0,0 0-1 0 0,0 0 0 0 0,0 0 0 0 0,0 0 0 0 0,0 0 0 0 0,0 0 0 0 0,0 0 1 0 0,0 0-1 0 0,0 0 0 0 0,0 0 0 0 0,0 0 0 0 0,10-7 983 0 0,16-5-35 0 0,32-2-744 0 0,0 2 0 0 0,1 4 0 0 0,103-3 0 0 0,100 0-1419 0 0,-218 6-378 0 0,-1-2 0 0 0,0-1 0 0 0,81-28 1 0 0,-118 34 1028 0 0,0-1-1 0 0,0 1 1 0 0,-1-1 0 0 0,1 0 0 0 0,-1 0 0 0 0,0 0 0 0 0,0-1 0 0 0,6-6 0 0 0,-2-1-1948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3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8202 0 0,'-3'0'511'0'0,"0"1"-1"0"0,0-1 1 0 0,0 0 0 0 0,0 1 0 0 0,0 0 0 0 0,0-1-1 0 0,0 1 1 0 0,0 0 0 0 0,-4 2 0 0 0,7-2-509 0 0,-1-1 1 0 0,1 0-1 0 0,-1 1 1 0 0,0-1-1 0 0,1 1 0 0 0,0-1 1 0 0,-1 1-1 0 0,1-1 1 0 0,-1 1-1 0 0,1-1 0 0 0,-1 1 1 0 0,1-1-1 0 0,0 1 1 0 0,0 0-1 0 0,-1-1 0 0 0,1 1 1 0 0,0 0-1 0 0,0-1 1 0 0,0 1-1 0 0,-1 0 1 0 0,1-1-1 0 0,0 1 0 0 0,0 0 1 0 0,0-1-1 0 0,0 1 1 0 0,0 0-1 0 0,0-1 0 0 0,1 1 1 0 0,-1 0-1 0 0,0-1 1 0 0,0 1-1 0 0,0-1 1 0 0,1 1-1 0 0,-1 0 0 0 0,0-1 1 0 0,0 1-1 0 0,1-1 1 0 0,-1 1-1 0 0,1 0 0 0 0,-1-1 1 0 0,1 1-1 0 0,-1-1 1 0 0,1 0-1 0 0,-1 1 1 0 0,1-1-1 0 0,-1 1 0 0 0,1-1 1 0 0,0 1-1 0 0,8 7 151 0 0,0-1-1 0 0,1 1 1 0 0,-1-2 0 0 0,1 1-1 0 0,1-2 1 0 0,-1 1 0 0 0,13 3-1 0 0,83 25 124 0 0,-65-22-264 0 0,53 14-77 0 0,-42-13-277 0 0,-1 3 1 0 0,-1 1-1 0 0,53 27 1 0 0,-98-42 261 0 0,1 1 1 0 0,-1 0-1 0 0,-1 1 1 0 0,1-1-1 0 0,0 1 1 0 0,-1 0 0 0 0,0 0-1 0 0,0 0 1 0 0,0 0-1 0 0,0 1 1 0 0,-1 0 0 0 0,6 9-1 0 0,-7-10 28 0 0,-1 1 1 0 0,1 0-1 0 0,-1-1 0 0 0,0 1 1 0 0,0 0-1 0 0,-1 0 0 0 0,1 0 1 0 0,-1-1-1 0 0,0 1 0 0 0,0 0 1 0 0,-1 0-1 0 0,1 0 0 0 0,-1 0 1 0 0,0-1-1 0 0,-3 8 0 0 0,-10 23-45 0 0,-2-1-1 0 0,-1-1 0 0 0,-2 0 0 0 0,-43 56 0 0 0,29-41 78 0 0,22-32 22 0 0,-249 398 112 0 0,238-370 74 0 0,11-19 167 0 0,-1-1 0 0 0,-1-1-1 0 0,-2 0 1 0 0,0 0 0 0 0,-21 23 0 0 0,36-46-334 0 0,0 1 0 0 0,0-1 1 0 0,0 0-1 0 0,0 0 1 0 0,0 0-1 0 0,-1 0 0 0 0,1 0 1 0 0,0 0-1 0 0,0 0 1 0 0,0 1-1 0 0,0-1 1 0 0,0 0-1 0 0,0 0 0 0 0,0 0 1 0 0,0 0-1 0 0,0 0 1 0 0,0 0-1 0 0,-1 0 0 0 0,1 0 1 0 0,0 0-1 0 0,0 0 1 0 0,0 0-1 0 0,0 0 0 0 0,0 0 1 0 0,0 0-1 0 0,0 0 1 0 0,-1 1-1 0 0,1-1 0 0 0,0 0 1 0 0,0 0-1 0 0,0 0 1 0 0,0 0-1 0 0,0 0 1 0 0,0-1-1 0 0,-1 1 0 0 0,1 0 1 0 0,0 0-1 0 0,0 0 1 0 0,0 0-1 0 0,0 0 0 0 0,0 0 1 0 0,0 0-1 0 0,0 0 1 0 0,-1 0-1 0 0,1 0 0 0 0,0 0 1 0 0,0 0-1 0 0,0 0 1 0 0,0 0-1 0 0,0 0 1 0 0,0-1-1 0 0,0 1 0 0 0,0 0 1 0 0,0 0-1 0 0,0 0 1 0 0,0 0-1 0 0,-1 0 0 0 0,1 0 1 0 0,0 0-1 0 0,0-1 1 0 0,0-11 398 0 0,5-14-325 0 0,13-19-278 0 0,13-38-695 0 0,-16 25-2455 0 0,-15 57 2836 0 0,0 0 0 0 0,1-1 0 0 0,-1 1 0 0 0,0-1 0 0 0,0 1 0 0 0,-1 0 0 0 0,1-1 0 0 0,0 1-1 0 0,0 0 1 0 0,-1-1 0 0 0,1 1 0 0 0,0 0 0 0 0,-2-2 0 0 0,2 1-1877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5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73 189 6233 0 0,'-2'-1'252'0'0,"0"0"-1"0"0,-1 1 0 0 0,1 0 1 0 0,0-1-1 0 0,0 1 1 0 0,0 0-1 0 0,0 0 0 0 0,0 0 1 0 0,0 0-1 0 0,0 0 0 0 0,0 1 1 0 0,0-1-1 0 0,-1 1 1 0 0,1-1-1 0 0,0 1 0 0 0,1 0 1 0 0,-1 0-1 0 0,0 0 0 0 0,0 0 1 0 0,0 0-1 0 0,0 0 0 0 0,-2 2 1 0 0,2 0-22 0 0,0 0-1 0 0,-1 0 1 0 0,2 0 0 0 0,-1 0-1 0 0,0 0 1 0 0,0 0 0 0 0,1 1 0 0 0,0-1-1 0 0,0 1 1 0 0,0-1 0 0 0,0 1-1 0 0,0 3 1 0 0,-1 9 18 0 0,1-1-1 0 0,0 1 1 0 0,2 0 0 0 0,3 29-1 0 0,-2-34-235 0 0,33 163 146 0 0,-31-158-163 0 0,1 0 1 0 0,1-1-1 0 0,1 1 0 0 0,0-1 0 0 0,0 0 0 0 0,2-1 0 0 0,0 0 0 0 0,16 19 0 0 0,-22-29-5 0 0,0-1 1 0 0,1 0-1 0 0,-1 0 1 0 0,1 0 0 0 0,0-1-1 0 0,-1 1 1 0 0,1-1-1 0 0,0 0 1 0 0,1 0-1 0 0,-1 0 1 0 0,0 0-1 0 0,0-1 1 0 0,1 0 0 0 0,-1 0-1 0 0,1 0 1 0 0,4 0-1 0 0,-2-1 3 0 0,1 0-1 0 0,-1-1 1 0 0,0 0-1 0 0,1 0 0 0 0,-1-1 1 0 0,0 0-1 0 0,0 0 1 0 0,0 0-1 0 0,7-4 1 0 0,8-6-13 0 0,0-1 1 0 0,0-1-1 0 0,-2-1 1 0 0,32-28-1 0 0,5-9 33 0 0,-3-3 0 0 0,-2-2 0 0 0,79-111 0 0 0,-101 117 38 0 0,-3-1 0 0 0,37-101-1 0 0,-63 152-47 0 0,-1 0 0 0 0,1 0 0 0 0,-1 0-1 0 0,1 0 1 0 0,-1 0 0 0 0,1 0-1 0 0,-1 0 1 0 0,0 0 0 0 0,0 0-1 0 0,1 0 1 0 0,-1 0 0 0 0,0 0-1 0 0,0 0 1 0 0,0 0 0 0 0,0-1 0 0 0,0 1-1 0 0,-1 0 1 0 0,1 0 0 0 0,0 0-1 0 0,-1-2 1 0 0,0 3-3 0 0,1 0 0 0 0,-1 0 0 0 0,0 0 0 0 0,1 0 0 0 0,-1 0 0 0 0,1 0 0 0 0,-1 0 0 0 0,0 0 1 0 0,1 0-1 0 0,-1 0 0 0 0,0 0 0 0 0,1 0 0 0 0,-1 0 0 0 0,1 1 0 0 0,-1-1 0 0 0,0 0 0 0 0,1 0 0 0 0,-1 1 0 0 0,1-1 0 0 0,-1 0 0 0 0,1 1 0 0 0,-1-1 0 0 0,1 1 0 0 0,-1 0 0 0 0,-2 1 5 0 0,1 0 0 0 0,-1 0 1 0 0,1 0-1 0 0,0 0 0 0 0,0 0 0 0 0,0 1 0 0 0,0-1 0 0 0,0 1 0 0 0,0 0 0 0 0,1-1 0 0 0,-1 1 0 0 0,1 0 0 0 0,0 0 0 0 0,-1 5 0 0 0,2-8-6 0 0,-1 1 1 0 0,1 0 0 0 0,1-1-1 0 0,-1 1 1 0 0,0 0 0 0 0,0-1-1 0 0,0 1 1 0 0,0-1 0 0 0,0 1-1 0 0,0 0 1 0 0,1-1-1 0 0,-1 1 1 0 0,0-1 0 0 0,1 1-1 0 0,-1-1 1 0 0,0 1 0 0 0,1-1-1 0 0,-1 1 1 0 0,1-1-1 0 0,-1 1 1 0 0,0-1 0 0 0,1 1-1 0 0,-1-1 1 0 0,1 0 0 0 0,0 1-1 0 0,-1-1 1 0 0,1 0-1 0 0,-1 1 1 0 0,2-1 0 0 0,21 0-30 0 0,-18-2 25 0 0,-1 1-1 0 0,1-1 0 0 0,-1 1 1 0 0,1-1-1 0 0,-1 0 1 0 0,0-1-1 0 0,7-4 0 0 0,-17 18 160 0 0,0-1 0 0 0,1 1-1 0 0,0 0 1 0 0,-4 16 0 0 0,5-15-93 0 0,-11 31 19 0 0,3 1 0 0 0,1 0 0 0 0,2 1 1 0 0,3 0-1 0 0,-3 73 0 0 0,10-61 2 0 0,2 0 0 0 0,2 0 1 0 0,3-1-1 0 0,15 59 0 0 0,-6-41-162 0 0,-9-35-108 0 0,1-1-1 0 0,2 0 1 0 0,26 60 0 0 0,-36-120-8012 0 0,-5-20 3604 0 0,2 28 1980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5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5361 0 0,'0'0'229'0'0,"-1"-1"-1"0"0,0 1 0 0 0,1-1 1 0 0,-1 1-1 0 0,1-1 1 0 0,-1 1-1 0 0,1-1 0 0 0,-1 1 1 0 0,1-1-1 0 0,-1 0 1 0 0,1 1-1 0 0,0-1 1 0 0,-1 0-1 0 0,1 1 0 0 0,0-1 1 0 0,-1 0-1 0 0,1 1 1 0 0,0-1-1 0 0,0 0 0 0 0,0 0 1 0 0,0 1-1 0 0,0-1 1 0 0,0 0-1 0 0,0 0 1 0 0,0 1-1 0 0,0-1 0 0 0,0 0 1 0 0,0 0-1 0 0,0 1 1 0 0,0-1-1 0 0,1-1 0 0 0,0 2-118 0 0,0-1 0 0 0,-1 1-1 0 0,1 0 1 0 0,0 0 0 0 0,-1 0 0 0 0,1 0-1 0 0,0-1 1 0 0,0 1 0 0 0,-1 0-1 0 0,1 0 1 0 0,0 0 0 0 0,0 0-1 0 0,-1 1 1 0 0,1-1 0 0 0,0 0-1 0 0,-1 0 1 0 0,1 0 0 0 0,0 1 0 0 0,0-1-1 0 0,-1 0 1 0 0,1 1 0 0 0,-1-1-1 0 0,1 0 1 0 0,0 1 0 0 0,-1-1-1 0 0,1 1 1 0 0,-1-1 0 0 0,1 1-1 0 0,-1-1 1 0 0,1 1 0 0 0,-1-1-1 0 0,1 2 1 0 0,4 3-54 0 0,-1 1-1 0 0,0-1 1 0 0,0 1-1 0 0,0 0 1 0 0,-1 0-1 0 0,0 1 0 0 0,0-1 1 0 0,-1 1-1 0 0,4 13 1 0 0,9 68 644 0 0,-9-42-543 0 0,2 1-154 0 0,2 14-16 0 0,2-1-1 0 0,22 64 1 0 0,-23-101-482 0 0,-2-15-2262 0 0,-9-8 2510 0 0,0 0 0 0 0,0 0 0 0 0,1 0 0 0 0,-1 0 1 0 0,0 0-1 0 0,1 0 0 0 0,-1 0 0 0 0,0 0 0 0 0,0 0 0 0 0,1 0 0 0 0,-1 0 1 0 0,0-1-1 0 0,1 1 0 0 0,-1 0 0 0 0,0 0 0 0 0,0 0 0 0 0,0-1 1 0 0,1 1-1 0 0,-1 0 0 0 0,0 0 0 0 0,0 0 0 0 0,0-1 0 0 0,1 1 1 0 0,-1 0-1 0 0,0 0 0 0 0,0-1 0 0 0,0 1 0 0 0,0 0 0 0 0,0-1 0 0 0,0 1 1 0 0,0 0-1 0 0,1 0 0 0 0,-1-1 0 0 0,0 0 0 0 0,1-5-3342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6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4313 0 0,'2'0'549'0'0,"-1"0"1"0"0,0 1-1 0 0,0-1 0 0 0,0 0 0 0 0,0 1 1 0 0,0-1-1 0 0,0 1 0 0 0,0 0 1 0 0,0-1-1 0 0,0 1 0 0 0,0 0 1 0 0,0-1-1 0 0,0 1 0 0 0,0 0 1 0 0,-1 0-1 0 0,1 0 0 0 0,1 1 0 0 0,16 28 1865 0 0,6 34-2450 0 0,17 155 52 0 0,-3-11-507 0 0,-36-200 419 0 0,0 0 1 0 0,1 0-1 0 0,0 0 0 0 0,1 0 0 0 0,-1-1 0 0 0,1 0 0 0 0,1 1 0 0 0,0-1 0 0 0,0-1 0 0 0,9 11 0 0 0,-12-15 48 0 0,0-1 1 0 0,0 1-1 0 0,1 0 1 0 0,-1-1-1 0 0,0 1 0 0 0,1-1 1 0 0,-1 0-1 0 0,1 0 1 0 0,0 0-1 0 0,-1 0 0 0 0,1 0 1 0 0,0-1-1 0 0,0 1 1 0 0,-1-1-1 0 0,1 1 0 0 0,0-1 1 0 0,0 0-1 0 0,0 0 0 0 0,0-1 1 0 0,-1 1-1 0 0,1-1 1 0 0,0 1-1 0 0,0-1 0 0 0,-1 0 1 0 0,1 0-1 0 0,0 0 1 0 0,-1 0-1 0 0,1 0 0 0 0,-1-1 1 0 0,1 1-1 0 0,-1-1 1 0 0,0 0-1 0 0,0 1 0 0 0,3-4 1 0 0,8-7-3 0 0,0-1 1 0 0,-1 0 0 0 0,-1 0-1 0 0,0-1 1 0 0,-1-1 0 0 0,10-17-1 0 0,45-100-54 0 0,-52 103 75 0 0,78-208 134 0 0,-41 98 90 0 0,-40 122 33 0 0,-7 18-105 0 0,-5 10-82 0 0,-28 138 245 0 0,6 0-1 0 0,6 2 0 0 0,3 158 1 0 0,15-289-393 0 0,-1 19-286 0 0,3-1 1 0 0,0 1-1 0 0,9 38 0 0 0,2-47-3515 0 0,1-15-2822 0 0,-11-13 4165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31 8898 0 0,'0'-1'204'0'0,"-1"0"-1"0"0,1 0 1 0 0,-1 0 0 0 0,1 0-1 0 0,-1 0 1 0 0,1 0 0 0 0,0 0 0 0 0,0 0-1 0 0,-1 0 1 0 0,1 0 0 0 0,0 0 0 0 0,0 0-1 0 0,0 0 1 0 0,0 0 0 0 0,0 0-1 0 0,0-1 1 0 0,1 1 0 0 0,-1 0 0 0 0,0 0-1 0 0,1 0 1 0 0,-1 0 0 0 0,0 0-1 0 0,1 0 1 0 0,-1 0 0 0 0,2-1 0 0 0,-1 2-83 0 0,0-1 0 0 0,0 1 0 0 0,0 0 0 0 0,0-1 1 0 0,1 1-1 0 0,-1 0 0 0 0,0 0 0 0 0,0 0 0 0 0,0 0 0 0 0,1 0 1 0 0,-1 0-1 0 0,0 0 0 0 0,0 0 0 0 0,0 1 0 0 0,1-1 1 0 0,-1 0-1 0 0,0 1 0 0 0,2 0 0 0 0,10 5 67 0 0,-1 0 0 0 0,22 15 0 0 0,-29-18-100 0 0,8 6-109 0 0,1 1 0 0 0,-1 0 1 0 0,18 19-1 0 0,-27-25-80 0 0,-1 0 0 0 0,1 0 1 0 0,-1 0-1 0 0,0 0 0 0 0,0 1 1 0 0,0 0-1 0 0,0-1 0 0 0,-1 1 0 0 0,0 0 1 0 0,0 0-1 0 0,0 0 0 0 0,0 1 1 0 0,-1-1-1 0 0,1 9 0 0 0,-2-10-65 0 0,-1 0-1 0 0,0-1 0 0 0,0 1 1 0 0,0 0-1 0 0,0 0 0 0 0,-1-1 1 0 0,1 1-1 0 0,-1-1 1 0 0,0 1-1 0 0,0-1 0 0 0,0 0 1 0 0,-1 0-1 0 0,1 0 0 0 0,-1 0 1 0 0,0 0-1 0 0,1 0 0 0 0,-1-1 1 0 0,0 1-1 0 0,-6 3 1 0 0,-9 5-402 0 0,0-1 1 0 0,-28 13-1 0 0,28-15 516 0 0,-5 1 353 0 0,-1-1 0 0 0,0-1 0 0 0,0-1 0 0 0,-41 6 1 0 0,4-2 2063 0 0,93-2 870 0 0,52 14-3576 0 0,-55-16-674 0 0,0-2-1 0 0,56 2 0 0 0,-72-6-55 0 0,0-1-1 0 0,1-1 0 0 0,-1 0 1 0 0,0 0-1 0 0,0-1 0 0 0,0-1 0 0 0,-1 0 1 0 0,23-11-1 0 0,-17 5-1717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20 167 4361 0 0,'-2'-3'315'0'0,"0"0"1"0"0,0 0-1 0 0,0 0 1 0 0,0 0-1 0 0,0 0 0 0 0,1-1 1 0 0,-1 1-1 0 0,1 0 1 0 0,0-1-1 0 0,0 1 0 0 0,1-1 1 0 0,-1 1-1 0 0,1-1 1 0 0,-1 1-1 0 0,1-1 0 0 0,0 1 1 0 0,0-1-1 0 0,1 0 1 0 0,-1 1-1 0 0,1-1 0 0 0,0 1 1 0 0,0-1-1 0 0,0 1 1 0 0,0 0-1 0 0,0-1 0 0 0,1 1 1 0 0,3-5-1 0 0,-3 7-264 0 0,1 0-1 0 0,-1 1 1 0 0,1-1-1 0 0,0 1 1 0 0,-1 0-1 0 0,1 0 1 0 0,0 0-1 0 0,-1 0 1 0 0,1 0-1 0 0,-1 1 0 0 0,1-1 1 0 0,0 1-1 0 0,-1 0 1 0 0,1-1-1 0 0,2 2 1 0 0,19 3 28 0 0,3-6 130 0 0,0-2-1 0 0,-1-1 1 0 0,41-12-1 0 0,29-5-67 0 0,-46 17-137 0 0,0 2-1 0 0,69 5 1 0 0,-8 1 36 0 0,-84-6 186 0 0,0-1 1 0 0,35-8 0 0 0,-55 10-197 0 0,11-5-340 0 0,-23 4-2212 0 0,-38 0-4066 0 0,23 2 5071 0 0,1-2 521 0 0,7 1-1150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3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6 5633 0 0,'0'-1'139'0'0,"-1"0"-1"0"0,0 1 1 0 0,0-1-1 0 0,0 1 1 0 0,1-1-1 0 0,-1 1 1 0 0,0 0-1 0 0,0-1 1 0 0,0 1-1 0 0,0 0 1 0 0,0 0-1 0 0,0-1 1 0 0,0 1-1 0 0,0 0 1 0 0,0 0-1 0 0,0 0 1 0 0,1 0-1 0 0,-1 0 1 0 0,0 1-1 0 0,0-1 1 0 0,0 0-1 0 0,0 0 1 0 0,0 0-1 0 0,0 1 1 0 0,-1 0-1 0 0,1 0-61 0 0,1 0-1 0 0,-1-1 1 0 0,1 1-1 0 0,0 0 0 0 0,-1 0 1 0 0,1 0-1 0 0,0 0 1 0 0,0 0-1 0 0,0 0 1 0 0,0 0-1 0 0,0-1 0 0 0,0 1 1 0 0,0 0-1 0 0,0 0 1 0 0,0 0-1 0 0,0 0 0 0 0,0 0 1 0 0,1 0-1 0 0,-1 0 1 0 0,0 0-1 0 0,1 0 0 0 0,0 2 52 0 0,0 0 1 0 0,0-1-1 0 0,0 1 0 0 0,0-1 0 0 0,1 0 0 0 0,-1 1 0 0 0,1-1 0 0 0,0 0 0 0 0,-1 0 0 0 0,1 1 1 0 0,0-2-1 0 0,0 1 0 0 0,1 0 0 0 0,-1 0 0 0 0,0-1 0 0 0,0 1 0 0 0,1-1 0 0 0,4 3 1 0 0,25-1 243 0 0,46 0 1 0 0,-56-3-358 0 0,0 0 0 0 0,-1 2 0 0 0,1 0 0 0 0,0 2-1 0 0,36 9 1 0 0,-53-11-24 0 0,0 0 0 0 0,0 0-1 0 0,0 1 1 0 0,0-1 0 0 0,-1 1-1 0 0,8 6 1 0 0,-11-9 9 0 0,-1 1 0 0 0,1 0 0 0 0,0-1 0 0 0,-1 1 0 0 0,1 0-1 0 0,-1 0 1 0 0,1 0 0 0 0,-1 0 0 0 0,1 0 0 0 0,-1-1 0 0 0,1 1 0 0 0,-1 0 0 0 0,0 0 0 0 0,1 0 0 0 0,-1 0-1 0 0,0 0 1 0 0,0 0 0 0 0,0 0 0 0 0,0 0 0 0 0,0 0 0 0 0,0 0 0 0 0,0 0 0 0 0,0 0 0 0 0,0 0 0 0 0,-1 0-1 0 0,1 0 1 0 0,0 0 0 0 0,-1 0 0 0 0,1 0 0 0 0,0 0 0 0 0,-1 0 0 0 0,1 0 0 0 0,-1 0 0 0 0,0-1 0 0 0,1 1 0 0 0,-1 0-1 0 0,0 0 1 0 0,1-1 0 0 0,-1 1 0 0 0,-1 1 0 0 0,-64 53 131 0 0,47-40-106 0 0,1 0 1 0 0,-32 34 0 0 0,-71 121 160 0 0,90-122 364 0 0,28-45-432 0 0,1 1 0 0 0,-1 0 0 0 0,1 0 1 0 0,0 0-1 0 0,1 0 0 0 0,-1 0 0 0 0,1 1 0 0 0,0-1 0 0 0,0 0 0 0 0,0 1 0 0 0,0-1 0 0 0,1 9 0 0 0,-2 23 225 0 0,2-35-303 0 0,6-7-3254 0 0,-5 6 2853 0 0,-1 0 1 0 0,0-1-1 0 0,0 1 0 0 0,0-1 1 0 0,1 1-1 0 0,-1 0 0 0 0,0-1 1 0 0,0 1-1 0 0,0-1 0 0 0,0 1 1 0 0,0-1-1 0 0,0 1 0 0 0,0-1 1 0 0,0 1-1 0 0,0 0 0 0 0,0-1 1 0 0,0 1-1 0 0,0-1 0 0 0,0 1 1 0 0,-1-1-1 0 0,1 1 0 0 0,0-1 1 0 0,0 1-1 0 0,-1-1 0 0 0,0 1-2481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37 4417 0 0,'1'-10'380'0'0,"-1"9"-43"0"0,1 0 0 0 0,-1 0 1 0 0,0-1-1 0 0,1 1 0 0 0,-1 0 1 0 0,0-1-1 0 0,0 1 0 0 0,0 0 1 0 0,0-1-1 0 0,0 1 1 0 0,0 0-1 0 0,-1-1 0 0 0,1 1 1 0 0,0 0-1 0 0,-1 0 0 0 0,1-1 1 0 0,-1 1-1 0 0,1 0 0 0 0,-1-2 1 0 0,0 3-53 0 0,-19 21 1590 0 0,10-1-1796 0 0,1 0 0 0 0,1 1 0 0 0,-11 41-1 0 0,3-8 2 0 0,-121 434-31 0 0,128-440 75 0 0,3 2-1 0 0,1-1 1 0 0,3 0-1 0 0,2 1 1 0 0,2-1 0 0 0,2 1-1 0 0,20 88 1 0 0,-18-115-122 0 0,3 19-12 0 0,-9-97-9400 0 0,-2 42 5995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6601 0 0,'-7'6'6237'0'0,"-1"9"-4467"0"0,-4 16-1064 0 0,11-30-446 0 0,-3 14 151 0 0,0 1 0 0 0,2-1 0 0 0,-1 0 0 0 0,2 1 0 0 0,0 0 0 0 0,2 18 0 0 0,-2 12-3 0 0,1-34-345 0 0,-1 8 28 0 0,2 25 1 0 0,-1-40-88 0 0,0-1 1 0 0,1 0 0 0 0,0 0-1 0 0,-1 1 1 0 0,2-1 0 0 0,-1 0-1 0 0,0 0 1 0 0,1 0 0 0 0,0 0-1 0 0,0 0 1 0 0,0-1 0 0 0,4 5-1 0 0,-4-6-48 0 0,0 0 0 0 0,1 0 0 0 0,-1 0 0 0 0,1-1 0 0 0,-1 1 0 0 0,1-1 0 0 0,0 1 0 0 0,0-1 0 0 0,0 0 0 0 0,-1 0 0 0 0,1-1 0 0 0,0 1 0 0 0,0-1 0 0 0,0 1 0 0 0,0-1 0 0 0,0 0 0 0 0,1 0 0 0 0,-1 0 0 0 0,0 0 0 0 0,4-2 0 0 0,8 0-666 0 0,0-2 1 0 0,26-9 0 0 0,-30 9 134 0 0,32-15-2679 0 0,-3-3-3291 0 0,-33 18 3271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9146 0 0,'-3'1'192'0'0,"-1"0"0"0"0,1 1 0 0 0,-1-1 1 0 0,1 1-1 0 0,0-1 0 0 0,0 1 0 0 0,-1 0 0 0 0,1 0 0 0 0,1 0 0 0 0,-1 1 1 0 0,0-1-1 0 0,0 1 0 0 0,1 0 0 0 0,0-1 0 0 0,-1 1 0 0 0,1 0 1 0 0,0 0-1 0 0,1 1 0 0 0,-1-1 0 0 0,0 0 0 0 0,1 0 0 0 0,0 1 1 0 0,0-1-1 0 0,0 1 0 0 0,0 0 0 0 0,0-1 0 0 0,1 1 0 0 0,-1 5 0 0 0,1 11-286 0 0,0-1-1 0 0,2 1 1 0 0,0-1-1 0 0,5 24 1 0 0,-2-19 450 0 0,-5-21-355 0 0,3 15-5 0 0,0 1 1 0 0,1-1 0 0 0,1 0-1 0 0,0 0 1 0 0,1 0-1 0 0,11 21 1 0 0,-16-38-2 0 0,0 1-1 0 0,0-1 1 0 0,0 1 0 0 0,0-1 0 0 0,0 1-1 0 0,1-1 1 0 0,-1 0 0 0 0,0 1-1 0 0,1-1 1 0 0,-1 0 0 0 0,1 0-1 0 0,-1 0 1 0 0,1 0 0 0 0,-1 0-1 0 0,1 0 1 0 0,0-1 0 0 0,-1 1-1 0 0,1 0 1 0 0,0-1 0 0 0,0 1-1 0 0,2-1 1 0 0,-1 0 20 0 0,0 0 0 0 0,-1-1-1 0 0,1 1 1 0 0,-1-1 0 0 0,1 0-1 0 0,-1 1 1 0 0,1-1 0 0 0,-1-1-1 0 0,0 1 1 0 0,1 0 0 0 0,-1 0-1 0 0,0-1 1 0 0,3-2 0 0 0,6-6 116 0 0,0-1 1 0 0,-1 0-1 0 0,0-1 1 0 0,9-15 0 0 0,-13 19-76 0 0,1-3-34 0 0,1 0 0 0 0,0 0 0 0 0,1 1 0 0 0,0 0 1 0 0,1 1-1 0 0,0 0 0 0 0,0 0 0 0 0,1 1 0 0 0,0 0 0 0 0,1 1 0 0 0,15-7 0 0 0,9 7-43 0 0,-33 8-53 0 0,1-1 0 0 0,-1-1-1 0 0,0 1 1 0 0,0 0 0 0 0,0-1 0 0 0,0 0 0 0 0,0 0 0 0 0,-1 0 0 0 0,1 0 0 0 0,0 0-1 0 0,0 0 1 0 0,0-1 0 0 0,-1 1 0 0 0,1-1 0 0 0,-1 0 0 0 0,3-2 0 0 0,-3 2-512 0 0,0 0 0 0 0,-1 1 0 0 0,0-1 0 0 0,1 0 1 0 0,-1 0-1 0 0,0 0 0 0 0,0 0 0 0 0,0 0 0 0 0,0 0 0 0 0,-1 0 0 0 0,1-1 1 0 0,-1 1-1 0 0,1-4 0 0 0,1-1-1292 0 0,0-1-952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26 4785 0 0,'-6'-4'875'0'0,"0"1"0"0"0,1-1 1 0 0,-1 1-1 0 0,-1 0 0 0 0,1 1 0 0 0,-8-3 0 0 0,13 4-786 0 0,-1 1 0 0 0,1 0 0 0 0,0 0-1 0 0,0 0 1 0 0,-1 0 0 0 0,1 0 0 0 0,0 0 0 0 0,0 0-1 0 0,0 0 1 0 0,-1 0 0 0 0,1 1 0 0 0,0-1-1 0 0,0 0 1 0 0,0 1 0 0 0,-1-1 0 0 0,1 1 0 0 0,0-1-1 0 0,0 1 1 0 0,0 0 0 0 0,0-1 0 0 0,0 1-1 0 0,0 0 1 0 0,0 0 0 0 0,1 0 0 0 0,-1 0 0 0 0,0 0-1 0 0,0 0 1 0 0,1 0 0 0 0,-1 0 0 0 0,0 0-1 0 0,1 0 1 0 0,-1 0 0 0 0,1 0 0 0 0,-1 0-1 0 0,1 1 1 0 0,0-1 0 0 0,0 0 0 0 0,-1 0 0 0 0,1 0-1 0 0,0 3 1 0 0,-1 4-85 0 0,-6 29 0 0 0,-3 59 1 0 0,9-86-24 0 0,1-1 0 0 0,0 1-1 0 0,1-1 1 0 0,0 1 0 0 0,1-1-1 0 0,0 0 1 0 0,0 1 0 0 0,1-1-1 0 0,0 0 1 0 0,0 0 0 0 0,9 15-1 0 0,-11-22-3 0 0,1 0 0 0 0,-1 0 0 0 0,1-1 0 0 0,-1 1 0 0 0,1 0 0 0 0,-1-1 0 0 0,1 1 0 0 0,0-1 0 0 0,0 1 0 0 0,0-1-1 0 0,0 0 1 0 0,0 1 0 0 0,0-1 0 0 0,0 0 0 0 0,0-1 0 0 0,1 1 0 0 0,-1 0 0 0 0,0-1 0 0 0,0 1 0 0 0,1-1 0 0 0,3 1 0 0 0,-2-2-13 0 0,1 1 0 0 0,-1-1 1 0 0,0 0-1 0 0,1 0 0 0 0,-1 0 1 0 0,0-1-1 0 0,0 1 0 0 0,0-1 1 0 0,0 0-1 0 0,7-4 0 0 0,1-3-28 0 0,0 0 1 0 0,-1-1-1 0 0,1 0 0 0 0,-2 0 0 0 0,17-21 0 0 0,-24 27 70 0 0,0 0 0 0 0,0 0 0 0 0,-1 0 0 0 0,1 0 0 0 0,-1-1 0 0 0,0 1 0 0 0,0-1 0 0 0,0 1 0 0 0,-1-1-1 0 0,1 0 1 0 0,-1 0 0 0 0,0 1 0 0 0,-1-1 0 0 0,1 0 0 0 0,-1 0 0 0 0,0 0 0 0 0,0 0 0 0 0,-1 0 0 0 0,1 0-1 0 0,-1 1 1 0 0,0-1 0 0 0,0 0 0 0 0,-1 0 0 0 0,1 1 0 0 0,-1-1 0 0 0,0 1 0 0 0,-1-1 0 0 0,1 1 0 0 0,-1 0-1 0 0,1 0 1 0 0,-1 0 0 0 0,0 0 0 0 0,-1 0 0 0 0,1 1 0 0 0,-1 0 0 0 0,0-1 0 0 0,1 1 0 0 0,-1 1 0 0 0,-7-5 0 0 0,7 5 39 0 0,0-1 1 0 0,0 1-1 0 0,0 0 1 0 0,0 0 0 0 0,-1 1-1 0 0,1-1 1 0 0,-1 1-1 0 0,1 0 1 0 0,-1 0 0 0 0,0 0-1 0 0,1 0 1 0 0,-1 1 0 0 0,0 0-1 0 0,0 0 1 0 0,-6 1-1 0 0,5 1-34 0 0,-1 0 0 0 0,1 0 0 0 0,0 0 0 0 0,0 1 0 0 0,0 0 0 0 0,0 0 0 0 0,0 0 0 0 0,0 1 0 0 0,1 0 0 0 0,-8 6 0 0 0,9-6-265 0 0,-19 18-417 0 0,15-7-3190 0 0,8-15 3787 0 0,0 0-1 0 0,0 0 1 0 0,0 0-1 0 0,0 0 1 0 0,0 1 0 0 0,0-1-1 0 0,0 0 1 0 0,0 0-1 0 0,0 0 1 0 0,0 0 0 0 0,0 1-1 0 0,1-1 1 0 0,-1 0-1 0 0,0 0 1 0 0,0 0-1 0 0,0 0 1 0 0,0 0 0 0 0,0 0-1 0 0,0 1 1 0 0,0-1-1 0 0,1 0 1 0 0,-1 0 0 0 0,0 0-1 0 0,0 0 1 0 0,0 0-1 0 0,0 0 1 0 0,1 0 0 0 0,-1 0-1 0 0,0 0 1 0 0,0 0-1 0 0,0 0 1 0 0,0 0 0 0 0,0 0-1 0 0,1 1 1 0 0,-1-1-1 0 0,0 0 1 0 0,0 0-1 0 0,0-1 1 0 0,1 1 0 0 0,-1 0-1 0 0,0 0 1 0 0,0 0-1 0 0,0 0 1 0 0,0 0 0 0 0,0 0-1 0 0,1 0 1 0 0,-1 0-1 0 0,0 0 1 0 0,0 0 0 0 0,0 0-1 0 0,1-1 1 0 0,7-3-913 0 0,-5 1-1243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4865 0 0,'0'7'574'0'0,"-1"0"-1"0"0,0 0 1 0 0,-1 0 0 0 0,0 0-1 0 0,0 0 1 0 0,-5 10-1 0 0,4-10-70 0 0,1-1-1 0 0,0 1 0 0 0,0 0 0 0 0,0 0 1 0 0,0 0-1 0 0,0 12 0 0 0,4 21 342 0 0,2 1-1 0 0,16 67 1 0 0,-5-35-296 0 0,-12-51-822 0 0,2 0-1 0 0,0 0 0 0 0,1-1 0 0 0,2 1 1 0 0,0-2-1 0 0,16 30 0 0 0,-9-35-2638 0 0,-15-14 2751 0 0,0-1 0 0 0,0 0 0 0 0,1 1 0 0 0,-1-1 0 0 0,0 0 0 0 0,1 1 0 0 0,-1-1 0 0 0,1 0 0 0 0,-1 1 0 0 0,0-1 1 0 0,1 0-1 0 0,-1 0 0 0 0,1 0 0 0 0,-1 0 0 0 0,1 1 0 0 0,-1-1 0 0 0,1 0 0 0 0,-1 0 0 0 0,1 0 0 0 0,-1 0 0 0 0,1 0 0 0 0,-1 0 0 0 0,1 0 0 0 0,-1 0 0 0 0,0 0 0 0 0,1 0 0 0 0,-1 0 0 0 0,1-1 0 0 0,-1 1 1 0 0,1 0-1 0 0,-1 0 0 0 0,1 0 0 0 0,-1-1 0 0 0,0 1 0 0 0,1 0 0 0 0,-1 0 0 0 0,1-1 0 0 0,1-2-2227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 4977 0 0,'-2'-9'30'0'0,"-3"0"4625"0"0,1 9-397 0 0,1 12-3384 0 0,8 149-811 0 0,7-54-3207 0 0,-11-96 2157 0 0,-2-8 654 0 0,1-1 0 0 0,0 0 0 0 0,0 1-1 0 0,0-1 1 0 0,1 0 0 0 0,-1 0 0 0 0,1 1-1 0 0,-1-1 1 0 0,1 0 0 0 0,0 0-1 0 0,0 1 1 0 0,-1-1 0 0 0,2 0 0 0 0,-1 0-1 0 0,0 0 1 0 0,0 0 0 0 0,1-1 0 0 0,1 4-1 0 0,1-5-2092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25 5313 0 0,'2'-6'926'0'0,"4"-8"600"0"0,-6 14-1442 0 0,0 0 0 0 0,0 0 0 0 0,0 0 0 0 0,0-1 0 0 0,0 1 0 0 0,0 0 0 0 0,0 0 0 0 0,0 0 0 0 0,0 0 0 0 0,0 0 0 0 0,0-1 0 0 0,0 1 0 0 0,0 0 0 0 0,0 0 0 0 0,0 0 0 0 0,0 0 0 0 0,0-1 0 0 0,0 1 0 0 0,0 0 0 0 0,0 0 0 0 0,0 0-1 0 0,-1 0 1 0 0,1 0 0 0 0,0 0 0 0 0,0-1 0 0 0,0 1 0 0 0,0 0 0 0 0,0 0 0 0 0,0 0 0 0 0,0 0 0 0 0,0 0 0 0 0,-1 0 0 0 0,1 0 0 0 0,0 0 0 0 0,0-1 0 0 0,0 1 0 0 0,0 0 0 0 0,0 0 0 0 0,0 0 0 0 0,-1 0 0 0 0,1 0 0 0 0,0 0 0 0 0,0 0 0 0 0,0 0 0 0 0,0 0 0 0 0,0 0 0 0 0,-1 0 0 0 0,1 0 0 0 0,0 0 0 0 0,0 0 0 0 0,0 0 0 0 0,0 0-1 0 0,0 0 1 0 0,-1 0 0 0 0,1 0 0 0 0,0 0 0 0 0,0 0 0 0 0,0 1 0 0 0,0-1 0 0 0,0 0 0 0 0,-1 0 0 0 0,1 0 0 0 0,0 0 0 0 0,0 0 0 0 0,0 0 0 0 0,0 0 0 0 0,0 0 0 0 0,0 0 0 0 0,0 1 0 0 0,-2 1 41 0 0,0 1 0 0 0,1 0 0 0 0,0 0 1 0 0,0 0-1 0 0,0 0 0 0 0,0 0 0 0 0,0 0 0 0 0,0 0 0 0 0,1 0 1 0 0,-1 5-1 0 0,-1 3 4 0 0,-9 32-63 0 0,-10 76 1 0 0,19-105-142 0 0,1 0 1 0 0,1 1-1 0 0,0-1 1 0 0,1 0-1 0 0,1 0 1 0 0,0 0-1 0 0,0 0 1 0 0,2 0-1 0 0,7 21 0 0 0,-6-23-226 0 0,0 0-1 0 0,0 1 1 0 0,-2 0-1 0 0,5 19 0 0 0,-8-30 278 0 0,1 1 1 0 0,-1 0-1 0 0,0-1 0 0 0,1 1 0 0 0,-1-1 0 0 0,0 1 0 0 0,0 0 0 0 0,-1-1 0 0 0,1 1 0 0 0,-1-1 0 0 0,1 1 0 0 0,-1-1 0 0 0,0 1 0 0 0,0-1 0 0 0,0 1 1 0 0,0-1-1 0 0,0 0 0 0 0,0 1 0 0 0,-1-1 0 0 0,1 0 0 0 0,-1 0 0 0 0,0 0 0 0 0,1 0 0 0 0,-1 0 0 0 0,0-1 0 0 0,0 1 0 0 0,0 0 0 0 0,0-1 0 0 0,-1 0 1 0 0,-2 2-1 0 0,3-2 48 0 0,0 0 1 0 0,1-1 0 0 0,-1 1 0 0 0,0-1-1 0 0,0 0 1 0 0,0 1 0 0 0,1-1 0 0 0,-1 0-1 0 0,0 0 1 0 0,0 0 0 0 0,0-1 0 0 0,0 1-1 0 0,1 0 1 0 0,-1-1 0 0 0,0 1-1 0 0,0-1 1 0 0,1 1 0 0 0,-1-1 0 0 0,-3-2-1 0 0,2 1 54 0 0,0 0-1 0 0,-1-1 0 0 0,1 0 1 0 0,0 0-1 0 0,0 0 0 0 0,0 0 0 0 0,1 0 1 0 0,-4-6-1 0 0,0-2 104 0 0,0 0 0 0 0,1 0 0 0 0,0 0 0 0 0,-7-25 0 0 0,11 33-167 0 0,0-1 0 0 0,0 1 0 0 0,1-1 1 0 0,-1 1-1 0 0,1-1 0 0 0,0 0 0 0 0,0 1 1 0 0,0-1-1 0 0,0 0 0 0 0,0 1 0 0 0,1-1 0 0 0,0 1 1 0 0,-1-1-1 0 0,2 1 0 0 0,-1-1 0 0 0,0 1 1 0 0,1-1-1 0 0,-1 1 0 0 0,1 0 0 0 0,0 0 0 0 0,0 0 1 0 0,5-6-1 0 0,-2 5-53 0 0,1 0 0 0 0,0 0-1 0 0,0 0 1 0 0,0 1 0 0 0,0-1 0 0 0,0 1 0 0 0,1 1 0 0 0,0 0 0 0 0,-1-1-1 0 0,1 2 1 0 0,8-2 0 0 0,40-3-2596 0 0,-53 5 2304 0 0,0 1-1 0 0,1 0 0 0 0,-1 0 0 0 0,0 0 1 0 0,1 1-1 0 0,-1-1 0 0 0,0 0 0 0 0,0 1 0 0 0,1 0 1 0 0,-1-1-1 0 0,0 1 0 0 0,0 0 0 0 0,0 0 0 0 0,0 0 1 0 0,0 1-1 0 0,0-1 0 0 0,0 0 0 0 0,0 1 1 0 0,0-1-1 0 0,2 4 0 0 0,-2 0-1672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5 144 5553 0 0,'-5'0'2312'0'0,"8"-2"-960"0"0,7-3-708 0 0,67-44-182 0 0,8-4-1788 0 0,-27 21-2481 0 0,-58 32 3799 0 0,0 0-1 0 0,1-1 0 0 0,-1 1 0 0 0,1 0 1 0 0,-1 0-1 0 0,1-1 0 0 0,-1 1 0 0 0,1 0 0 0 0,-1 0 1 0 0,1 0-1 0 0,0-1 0 0 0,-1 1 0 0 0,1 0 1 0 0,-1 0-1 0 0,1 0 0 0 0,-1 0 0 0 0,1 0 0 0 0,0 0 1 0 0,-1 0-1 0 0,1 0 0 0 0,-1 0 0 0 0,1 1 1 0 0,-1-1-1 0 0,1 0 0 0 0,-1 0 0 0 0,1 0 0 0 0,-1 1 1 0 0,1-1-1 0 0,-1 0 0 0 0,1 1 0 0 0,-1-1 0 0 0,1 0 1 0 0,-1 1-1 0 0,1 0 0 0 0,0 0-4 0 0,0 1 0 0 0,-1 0-1 0 0,1-1 1 0 0,-1 1 0 0 0,0-1 0 0 0,1 1-1 0 0,-1 0 1 0 0,0-1 0 0 0,0 1-1 0 0,0 0 1 0 0,-1 3 0 0 0,0 1 537 0 0,0 0 1 0 0,0 1-1 0 0,-1-1 1 0 0,1 0-1 0 0,-6 10 1 0 0,5-13-196 0 0,1 1 1 0 0,-1-1-1 0 0,1 0 1 0 0,0 1-1 0 0,0 0 1 0 0,0-1-1 0 0,0 1 0 0 0,1-1 1 0 0,-1 1-1 0 0,1 0 1 0 0,0-1-1 0 0,0 6 1 0 0,9 50-703 0 0,-3-23 479 0 0,-5-22-342 0 0,3 26-871 0 0,7-18-2989 0 0,-11-22 4038 0 0,1 0 0 0 0,-1 0 0 0 0,0 0 0 0 0,1 0 0 0 0,-1 1 0 0 0,0-1-1 0 0,1 0 1 0 0,-1 0 0 0 0,1 0 0 0 0,-1 0 0 0 0,0 0 0 0 0,1 0 0 0 0,-1 0 0 0 0,0 0 0 0 0,1 0 0 0 0,-1 0 0 0 0,1 0-1 0 0,-1-1 1 0 0,0 1 0 0 0,1 0 0 0 0,-1 0 0 0 0,0 0 0 0 0,1 0 0 0 0,-1 0 0 0 0,0-1 0 0 0,1 1 0 0 0,-1 0 0 0 0,0 0 0 0 0,0-1-1 0 0,1 1 1 0 0,-1 0 0 0 0,0 0 0 0 0,0-1 0 0 0,1 1 0 0 0,-1-1 0 0 0,5-4-2283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14 5145 0 0,'-1'-1'305'0'0,"0"0"0"0"0,0 0 0 0 0,0 0 0 0 0,-1 0 0 0 0,1 0 0 0 0,0 0 0 0 0,0 0 0 0 0,-1 0 0 0 0,1 0 0 0 0,0 1 0 0 0,-1-1 0 0 0,1 1 0 0 0,-1-1 0 0 0,1 1 0 0 0,-1-1 0 0 0,1 1 0 0 0,-1 0 0 0 0,1 0 0 0 0,-3 0 0 0 0,3 0-173 0 0,0 1-1 0 0,0-1 1 0 0,-1 1 0 0 0,1-1 0 0 0,0 1 0 0 0,0 0 0 0 0,0 0 0 0 0,0 0 0 0 0,0-1-1 0 0,0 1 1 0 0,0 0 0 0 0,0 0 0 0 0,0 1 0 0 0,0-1 0 0 0,0 0 0 0 0,0 0 0 0 0,1 0-1 0 0,-1 0 1 0 0,1 1 0 0 0,-1-1 0 0 0,1 0 0 0 0,-1 1 0 0 0,1 1 0 0 0,-7 20-124 0 0,1 1 1 0 0,1 0-1 0 0,2 1 0 0 0,0-1 1 0 0,1 29-1 0 0,3-24-1448 0 0,1-1 1 0 0,5 31-1 0 0,-6-57 1138 0 0,-1 0-1 0 0,0 0 1 0 0,1 0 0 0 0,-1 0 0 0 0,1 0 0 0 0,0 0 0 0 0,0 0-1 0 0,0 0 1 0 0,0 0 0 0 0,0 0 0 0 0,0-1 0 0 0,0 1 0 0 0,0 0-1 0 0,1 0 1 0 0,-1-1 0 0 0,1 1 0 0 0,-1-1 0 0 0,3 2 0 0 0,1-3-1970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36 4841 0 0,'-2'-21'705'0'0,"2"21"-487"0"0,0-1 0 0 0,0 0 1 0 0,0 1-1 0 0,0-1 0 0 0,0 1 0 0 0,0-1 0 0 0,0 0 0 0 0,-1 1 0 0 0,1-1 0 0 0,0 0 0 0 0,0 1 0 0 0,-1-1 0 0 0,1 1 0 0 0,0-1 0 0 0,-1 1 0 0 0,1-1 0 0 0,-1 1 0 0 0,1-1 0 0 0,0 1 0 0 0,-1-1 0 0 0,1 1 1 0 0,-1 0-1 0 0,0-1 0 0 0,1 1 0 0 0,-1 0 0 0 0,1-1 0 0 0,-2 1 0 0 0,19 50 1678 0 0,-10-31-2097 0 0,-1-1-1 0 0,-1 1 1 0 0,0 0 0 0 0,-2 0-1 0 0,0 1 1 0 0,-1-1-1 0 0,-1 1 1 0 0,-3 36 0 0 0,1-43-69 0 0,-1 0 1 0 0,0 1 0 0 0,-1-1-1 0 0,-1 0 1 0 0,0 0-1 0 0,-1-1 1 0 0,0 0 0 0 0,-1 1-1 0 0,-1-2 1 0 0,1 1 0 0 0,-2-1-1 0 0,0 0 1 0 0,-16 18-1 0 0,22-27 322 0 0,0 0-1 0 0,0 0 0 0 0,0 0 0 0 0,-1-1 0 0 0,1 1 0 0 0,0 0 0 0 0,-1-1 1 0 0,0 0-1 0 0,1 1 0 0 0,-1-1 0 0 0,0 0 0 0 0,1 0 0 0 0,-1-1 0 0 0,0 1 1 0 0,0-1-1 0 0,0 1 0 0 0,0-1 0 0 0,1 0 0 0 0,-1 0 0 0 0,0 0 0 0 0,0 0 1 0 0,0-1-1 0 0,0 1 0 0 0,0-1 0 0 0,1 1 0 0 0,-1-1 0 0 0,0 0 1 0 0,0 0-1 0 0,1-1 0 0 0,-1 1 0 0 0,1 0 0 0 0,-1-1 0 0 0,1 0 0 0 0,-3-1 1 0 0,2 0 6 0 0,0 1 0 0 0,1-1 0 0 0,-1 0 0 0 0,1 0 0 0 0,-1 0 0 0 0,1 0 0 0 0,0 0 0 0 0,0-1 0 0 0,0 1 0 0 0,1-1 0 0 0,-1 1 0 0 0,1-1 0 0 0,0 1 0 0 0,0-1 0 0 0,0 0 0 0 0,0 0 0 0 0,1 0 0 0 0,0 1 0 0 0,-1-1 0 0 0,1 0 1 0 0,1 0-1 0 0,-1 0 0 0 0,0 0 0 0 0,1 1 0 0 0,1-6 0 0 0,3-5-4 0 0,1 0 1 0 0,0 0 0 0 0,1 0-1 0 0,1 1 1 0 0,17-24 0 0 0,-19 30-64 0 0,0-1 1 0 0,1 1 0 0 0,0 1-1 0 0,0-1 1 0 0,1 1 0 0 0,0 0-1 0 0,0 1 1 0 0,0 0-1 0 0,1 0 1 0 0,11-4 0 0 0,-18 8-184 0 0,1 0 0 0 0,-1 1 0 0 0,0 0 0 0 0,0-1 0 0 0,1 1 0 0 0,-1 0 0 0 0,0 0-1 0 0,1 0 1 0 0,-1 1 0 0 0,0-1 0 0 0,0 0 0 0 0,1 1 0 0 0,-1 0 0 0 0,0-1 0 0 0,0 1 0 0 0,0 0 0 0 0,0 0 0 0 0,0 0 0 0 0,0 0 0 0 0,0 1 0 0 0,0-1 0 0 0,0 0 0 0 0,0 1 0 0 0,-1 0 0 0 0,1-1 0 0 0,-1 1 0 0 0,1 0 0 0 0,-1 0 0 0 0,0 0 0 0 0,1-1 0 0 0,-1 2-1 0 0,0-1 1 0 0,0 0 0 0 0,-1 0 0 0 0,2 3 0 0 0,0 6-2354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13 158 5681 0 0,'0'0'46'0'0,"-12"-1"4238"0"0,21-8-2488 0 0,-6 6-2042 0 0,38-26 239 0 0,0 1-1 0 0,59-29 0 0 0,-94 54-66 0 0,43-19-687 0 0,-48 21 752 0 0,1 0 1 0 0,0 0-1 0 0,0 1 1 0 0,0-1-1 0 0,0 1 1 0 0,0-1-1 0 0,1 1 0 0 0,-1 0 1 0 0,0 0-1 0 0,0 0 1 0 0,0 0-1 0 0,0 0 1 0 0,0 0-1 0 0,0 1 1 0 0,0-1-1 0 0,0 1 1 0 0,0-1-1 0 0,0 1 0 0 0,0 0 1 0 0,0 0-1 0 0,0 0 1 0 0,2 1-1 0 0,-3 2 158 0 0,1 0 0 0 0,-1-1 0 0 0,0 1 0 0 0,0 0 0 0 0,0 0 0 0 0,-1 0 0 0 0,1 0-1 0 0,-1 0 1 0 0,0 0 0 0 0,0-1 0 0 0,-1 1 0 0 0,1 0 0 0 0,-1 0 0 0 0,-1 5 0 0 0,0 14 486 0 0,3-14-707 0 0,-1 0 0 0 0,2 0 1 0 0,-1 1-1 0 0,1-1 0 0 0,1 0 0 0 0,3 10 1 0 0,-4-15-187 0 0,-1 4-565 0 0,1-1 0 0 0,-1 0 0 0 0,-1 1 0 0 0,1-1 0 0 0,-1 1 1 0 0,0-1-1 0 0,-1 0 0 0 0,0 1 0 0 0,-2 7 0 0 0,1-6-1523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5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86 4929 0 0,'-10'-9'1851'0'0,"0"-1"0"0"0,1 0 0 0 0,1-1-1 0 0,0 0 1 0 0,-13-23 0 0 0,24 49-65 0 0,-3-12-1818 0 0,0 1-1 0 0,0 0 0 0 0,1 0 1 0 0,-1 0-1 0 0,1-1 0 0 0,0 1 0 0 0,0 0 1 0 0,1-1-1 0 0,-1 1 0 0 0,1-1 1 0 0,0 1-1 0 0,0-1 0 0 0,0 0 0 0 0,0 0 1 0 0,3 4-1 0 0,-2-5-156 0 0,1 1 0 0 0,-1-1 0 0 0,0 0-1 0 0,1 0 1 0 0,-1 0 0 0 0,1 0 0 0 0,-1 0 0 0 0,1-1 0 0 0,0 0 0 0 0,0 0-1 0 0,-1 0 1 0 0,1 0 0 0 0,0 0 0 0 0,0-1 0 0 0,0 0 0 0 0,0 0-1 0 0,0 0 1 0 0,0 0 0 0 0,0 0 0 0 0,0-1 0 0 0,0 0 0 0 0,0 0 0 0 0,0 0-1 0 0,-1 0 1 0 0,1-1 0 0 0,6-3 0 0 0,5-3-1302 0 0,-1-1 1 0 0,1-1-1 0 0,-2 0 1 0 0,23-22-1 0 0,-24 21-1126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7890 0 0,'-1'-3'449'0'0,"1"0"0"0"0,1 0 0 0 0,-1 0 1 0 0,0 0-1 0 0,1 0 0 0 0,-1 0 0 0 0,1 0 1 0 0,0 0-1 0 0,0 0 0 0 0,0 1 0 0 0,0-1 1 0 0,1 0-1 0 0,-1 0 0 0 0,1 1 0 0 0,0-1 0 0 0,-1 1 1 0 0,1 0-1 0 0,0-1 0 0 0,5-2 0 0 0,-3 2-263 0 0,0 1 0 0 0,0-1-1 0 0,0 1 1 0 0,1 0-1 0 0,-1 1 1 0 0,1-1 0 0 0,-1 1-1 0 0,1 0 1 0 0,-1 0-1 0 0,1 0 1 0 0,8 1-1 0 0,6 1-131 0 0,-1 0-1 0 0,1 2 0 0 0,-1 0 1 0 0,0 1-1 0 0,0 1 0 0 0,20 8 0 0 0,-31-10-36 0 0,-5-3-2 0 0,1 1 0 0 0,-1 0 0 0 0,1 0 0 0 0,-1 0 0 0 0,1 0 0 0 0,-1 1 0 0 0,0-1 0 0 0,0 0 0 0 0,1 1 0 0 0,-1 0 0 0 0,0 0 0 0 0,0-1-1 0 0,-1 1 1 0 0,1 0 0 0 0,2 4 0 0 0,-3-4-9 0 0,0 0-1 0 0,-1-1 1 0 0,0 1-1 0 0,1 0 1 0 0,-1-1-1 0 0,0 1 1 0 0,0 0 0 0 0,0 0-1 0 0,0-1 1 0 0,0 1-1 0 0,-1 0 1 0 0,1 0-1 0 0,0-1 1 0 0,-1 1-1 0 0,1 0 1 0 0,-1-1-1 0 0,0 1 1 0 0,1-1-1 0 0,-1 1 1 0 0,0 0-1 0 0,0-1 1 0 0,0 0-1 0 0,0 1 1 0 0,-2 1-1 0 0,-13 15-27 0 0,-1-1-1 0 0,-1-1 1 0 0,-1 0-1 0 0,-38 24 1 0 0,18-13 148 0 0,25-18 198 0 0,12-8 169 0 0,6-2-83 0 0,4-2-293 0 0,76-22 349 0 0,49-18-419 0 0,-126 40-215 0 0,0-1-1 0 0,0 1 1 0 0,0-1-1 0 0,-1 0 1 0 0,9-7 0 0 0,-13 9-274 0 0,0 0 0 0 0,0 0 0 0 0,0 0 0 0 0,0-1 1 0 0,-1 1-1 0 0,1 0 0 0 0,2-5 0 0 0,-3 5-185 0 0,-1 0 0 0 0,1 1-1 0 0,-1-1 1 0 0,1 0-1 0 0,-1 1 1 0 0,0-1 0 0 0,0 0-1 0 0,0 0 1 0 0,0 1 0 0 0,0-1-1 0 0,0 0 1 0 0,0 1 0 0 0,-1-4-1 0 0,-1-1-3830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278 143 5081 0 0,'-10'-3'398'0'0,"1"-1"-1"0"0,0 1 1 0 0,-1 0-1 0 0,0 1 1 0 0,0 0-1 0 0,1 1 1 0 0,-1 0-1 0 0,0 0 1 0 0,0 1-1 0 0,0 0 1 0 0,0 1-1 0 0,0 0 1 0 0,0 1-1 0 0,0 0 1 0 0,1 1-1 0 0,-16 5 1 0 0,25-8-387 0 0,-1 0 0 0 0,1 0 1 0 0,0 0-1 0 0,0 0 0 0 0,-1 0 1 0 0,1 0-1 0 0,0 0 1 0 0,0 0-1 0 0,-1 0 0 0 0,1 0 1 0 0,0 0-1 0 0,0 1 0 0 0,-1-1 1 0 0,1 0-1 0 0,0 0 1 0 0,0 0-1 0 0,0 0 0 0 0,-1 0 1 0 0,1 0-1 0 0,0 1 0 0 0,0-1 1 0 0,0 0-1 0 0,-1 0 1 0 0,1 0-1 0 0,0 1 0 0 0,0-1 1 0 0,0 0-1 0 0,0 0 0 0 0,0 0 1 0 0,0 1-1 0 0,-1-1 1 0 0,1 0-1 0 0,0 0 0 0 0,0 1 1 0 0,0-1-1 0 0,0 0 0 0 0,0 0 1 0 0,0 1-1 0 0,0-1 1 0 0,0 0-1 0 0,0 0 0 0 0,0 1 1 0 0,0-1-1 0 0,0 0 0 0 0,0 0 1 0 0,0 1-1 0 0,1-1 1 0 0,-1 0-1 0 0,0 0 0 0 0,0 1 1 0 0,0-1-1 0 0,0 0 0 0 0,0 0 1 0 0,1 1-1 0 0,18 9 124 0 0,35 4-250 0 0,-50-13 150 0 0,8 2-31 0 0,0-1 1 0 0,0-1-1 0 0,0 0 1 0 0,0-1 0 0 0,0 0-1 0 0,0 0 1 0 0,0-1-1 0 0,0-1 1 0 0,0 0-1 0 0,13-5 1 0 0,-22 6 17 0 0,1 0 0 0 0,-1 0 1 0 0,0 0-1 0 0,0-1 0 0 0,1 0 0 0 0,-1 1 1 0 0,0-1-1 0 0,0-1 0 0 0,-1 1 0 0 0,1 0 1 0 0,0-1-1 0 0,-1 1 0 0 0,0-1 0 0 0,1 0 0 0 0,-1 1 1 0 0,0-1-1 0 0,0 0 0 0 0,-1-1 0 0 0,1 1 1 0 0,0 0-1 0 0,-1 0 0 0 0,0-1 0 0 0,0 1 0 0 0,0-1 1 0 0,0 1-1 0 0,-1-1 0 0 0,1 1 0 0 0,-1-1 1 0 0,0 1-1 0 0,0-1 0 0 0,0 1 0 0 0,-1-1 0 0 0,1 0 1 0 0,-1 1-1 0 0,0-1 0 0 0,0 1 0 0 0,-2-6 1 0 0,2 6-27 0 0,0 0 1 0 0,0 0 0 0 0,0 0 0 0 0,0 0-1 0 0,0 0 1 0 0,-1 0 0 0 0,1 1 0 0 0,-1-1-1 0 0,0 0 1 0 0,0 1 0 0 0,0-1 0 0 0,0 1-1 0 0,0 0 1 0 0,-1 0 0 0 0,1 0 0 0 0,-1 0-1 0 0,1 0 1 0 0,-1 0 0 0 0,0 1 0 0 0,0-1-1 0 0,0 1 1 0 0,0 0 0 0 0,0 0 0 0 0,0 0-1 0 0,0 0 1 0 0,0 0 0 0 0,0 1 0 0 0,0 0-1 0 0,0-1 1 0 0,0 1 0 0 0,0 0 0 0 0,-1 0-1 0 0,1 1 1 0 0,0-1 0 0 0,0 1 0 0 0,0 0-1 0 0,0-1 1 0 0,0 1 0 0 0,0 0-1 0 0,0 1 1 0 0,0-1 0 0 0,0 1 0 0 0,1-1-1 0 0,-1 1 1 0 0,0 0 0 0 0,1 0 0 0 0,-5 4 0 0 0,-15 18-1282 0 0,0 0 0 0 0,1 2 0 0 0,-33 54 0 0 0,39-57 42 0 0,-11 18 599 0 0,2 1 0 0 0,-31 74-1 0 0,54-115 663 0 0,1 0-1 0 0,-1-1 0 0 0,1 1 1 0 0,0-1-1 0 0,-1 1 0 0 0,1 0 1 0 0,0-1-1 0 0,0 1 0 0 0,-1 0 1 0 0,1-1-1 0 0,0 1 0 0 0,0 0 1 0 0,0-1-1 0 0,0 1 0 0 0,0 0 1 0 0,0-1-1 0 0,0 1 0 0 0,0 0 1 0 0,0-1-1 0 0,0 1 0 0 0,0 0 1 0 0,1-1-1 0 0,-1 1 0 0 0,0 0 0 0 0,0-1 1 0 0,1 1-1 0 0,-1 0 0 0 0,0-1 1 0 0,1 1-1 0 0,-1-1 0 0 0,1 1 1 0 0,-1-1-1 0 0,0 1 0 0 0,1-1 1 0 0,1 2-1 0 0,0-2 95 0 0,-1 0-1 0 0,1 0 1 0 0,0 1-1 0 0,0-1 1 0 0,0-1 0 0 0,0 1-1 0 0,0 0 1 0 0,0 0-1 0 0,0-1 1 0 0,0 1-1 0 0,0-1 1 0 0,3-1 0 0 0,55-27 2063 0 0,-59 29-2176 0 0,139-70 2380 0 0,-11 6-1521 0 0,-127 63-987 0 0,0 0 0 0 0,0 0 1 0 0,-1 0-1 0 0,1 0 0 0 0,0 0 1 0 0,0 0-1 0 0,0 1 0 0 0,0-1 0 0 0,0 1 1 0 0,0-1-1 0 0,0 1 0 0 0,4 0 0 0 0,-1 7-2623 0 0,-9 12 221 0 0,-3-1 1464 0 0,3-8-1273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85 4937 0 0,'-11'6'673'0'0,"8"-4"-229"0"0,0 0 0 0 0,0 0 0 0 0,0-1 0 0 0,0 1 0 0 0,0-1 0 0 0,0 0 0 0 0,-1 0 0 0 0,-5 1 0 0 0,10-3-355 0 0,-1-1 0 0 0,1 1 1 0 0,0-1-1 0 0,-1 1 0 0 0,1 0 0 0 0,0 0 0 0 0,0-1 0 0 0,0 1 1 0 0,-1 0-1 0 0,1 0 0 0 0,1 0 0 0 0,-1 0 0 0 0,2-2 0 0 0,23-17 144 0 0,-8 6-94 0 0,34-20 1 0 0,-48 31-230 0 0,0 1 0 0 0,1 0 0 0 0,-1 0 0 0 0,1 0 1 0 0,0 1-1 0 0,-1-1 0 0 0,1 1 0 0 0,0 0 1 0 0,0 0-1 0 0,0 1 0 0 0,0 0 0 0 0,0-1 1 0 0,8 2-1 0 0,-11 0 35 0 0,0-1 1 0 0,-1 1 0 0 0,1-1-1 0 0,0 1 1 0 0,0-1-1 0 0,-1 1 1 0 0,1 0 0 0 0,-1 0-1 0 0,1 0 1 0 0,-1 0 0 0 0,1 0-1 0 0,-1 0 1 0 0,0 1-1 0 0,1-1 1 0 0,-1 0 0 0 0,0 1-1 0 0,0-1 1 0 0,0 1-1 0 0,2 2 1 0 0,-2 0 7 0 0,0-1 1 0 0,0 1-1 0 0,0 0 1 0 0,0-1-1 0 0,0 1 1 0 0,-1 0-1 0 0,1 0 1 0 0,-1 7-1 0 0,-1 1 216 0 0,-1 1 0 0 0,0-1-1 0 0,0 0 1 0 0,-8 21 0 0 0,-12 4 1426 0 0,19-33-1296 0 0,0 1 0 0 0,1-1 0 0 0,-1 0 1 0 0,0 1-1 0 0,1-1 0 0 0,0 1 0 0 0,0 0 0 0 0,1 0 0 0 0,-1 0 0 0 0,0 9 0 0 0,2-14-292 0 0,0 1-1 0 0,0 0 1 0 0,1-1-1 0 0,-1 1 1 0 0,0-1-1 0 0,1 1 1 0 0,-1-1 0 0 0,1 1-1 0 0,-1-1 1 0 0,0 1-1 0 0,1-1 1 0 0,-1 0-1 0 0,1 1 1 0 0,-1-1-1 0 0,1 0 1 0 0,-1 1 0 0 0,1-1-1 0 0,0 0 1 0 0,-1 0-1 0 0,1 1 1 0 0,-1-1-1 0 0,1 0 1 0 0,0 0-1 0 0,-1 0 1 0 0,1 0 0 0 0,-1 0-1 0 0,1 0 1 0 0,0 0-1 0 0,-1 0 1 0 0,1 0-1 0 0,-1 0 1 0 0,1 0 0 0 0,0 0-1 0 0,-1 0 1 0 0,1 0-1 0 0,-1-1 1 0 0,1 1-1 0 0,0 0 1 0 0,-1-1-1 0 0,1 1 1 0 0,27-12-4 0 0,21-34-803 0 0,-27 22-2271 0 0,-1-1-1 0 0,32-49 1 0 0,-43 57 482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6345 0 0,'-6'0'501'0'0,"1"0"-1"0"0,0 0 1 0 0,0 0-1 0 0,0 1 1 0 0,0 0-1 0 0,-1 0 1 0 0,1 0-1 0 0,0 0 1 0 0,1 1-1 0 0,-1 0 1 0 0,0 0-1 0 0,0 0 1 0 0,-6 5-1 0 0,10-5-408 0 0,0 0 0 0 0,1-1 0 0 0,0 1 0 0 0,-1 0 0 0 0,1-1 0 0 0,0 1 1 0 0,0 0-1 0 0,0-1 0 0 0,0 1 0 0 0,0 0 0 0 0,1-1 0 0 0,-1 1 0 0 0,0 0 0 0 0,2 2 0 0 0,8 35-19 0 0,-6-25 19 0 0,5 32-45 0 0,-8-34-26 0 0,2 0-1 0 0,-1 0 0 0 0,1 0 0 0 0,10 23 0 0 0,-13-34-21 0 0,0-1 0 0 0,0 0 0 0 0,1 1 0 0 0,-1-1 0 0 0,0 1 0 0 0,1-1 0 0 0,-1 0 0 0 0,0 1 0 0 0,0-1 0 0 0,1 0 0 0 0,-1 1 0 0 0,1-1 0 0 0,-1 0 0 0 0,0 1 0 0 0,1-1 0 0 0,-1 0 0 0 0,1 0 0 0 0,-1 0 0 0 0,1 1 0 0 0,-1-1 0 0 0,1 0 0 0 0,-1 0 0 0 0,1 0 0 0 0,-1 0 0 0 0,1 0 0 0 0,-1 0 0 0 0,1 0 0 0 0,-1 0 0 0 0,0 0 0 0 0,1 0 0 0 0,-1 0 0 0 0,2 0 0 0 0,17-12-74 0 0,11-21-56 0 0,-30 32 130 0 0,11-13-125 0 0,0 1 0 0 0,23-21 0 0 0,-30 31 88 0 0,0 0 0 0 0,0 0 0 0 0,0 0 0 0 0,0 1 0 0 0,1 0 0 0 0,6-3-1 0 0,-9 4 29 0 0,0 0-1 0 0,-1 1 0 0 0,1 0 1 0 0,0-1-1 0 0,0 1 0 0 0,0 0 0 0 0,0 0 1 0 0,-1 0-1 0 0,1 0 0 0 0,0 0 0 0 0,0 0 1 0 0,0 1-1 0 0,0-1 0 0 0,-1 1 1 0 0,1-1-1 0 0,0 1 0 0 0,3 1 0 0 0,-3 0 8 0 0,0 0-1 0 0,1 0 1 0 0,-1 0-1 0 0,0 0 1 0 0,0 0-1 0 0,0 0 1 0 0,-1 1-1 0 0,1-1 1 0 0,0 1-1 0 0,-1-1 0 0 0,0 1 1 0 0,0 0-1 0 0,1 0 1 0 0,-2-1-1 0 0,1 1 1 0 0,1 6-1 0 0,4 52 54 0 0,-5-45-34 0 0,-3 67 49 0 0,0-60-15 0 0,1 0 0 0 0,3 26 1 0 0,-2-48-47 0 0,0 0 1 0 0,0 0 0 0 0,0 1-1 0 0,0-1 1 0 0,0 0 0 0 0,1 0 0 0 0,-1 1-1 0 0,0-1 1 0 0,1 0 0 0 0,-1 0-1 0 0,1 1 1 0 0,-1-1 0 0 0,1 0-1 0 0,0 0 1 0 0,-1 0 0 0 0,1 0-1 0 0,0 0 1 0 0,0 0 0 0 0,0 0 0 0 0,1 1-1 0 0,-1-2 9 0 0,0 0 0 0 0,0 1-1 0 0,0-1 1 0 0,-1 0 0 0 0,1 0-1 0 0,0-1 1 0 0,0 1 0 0 0,0 0-1 0 0,0 0 1 0 0,-1 0 0 0 0,1 0-1 0 0,0-1 1 0 0,0 1 0 0 0,0 0-1 0 0,-1-1 1 0 0,1 1 0 0 0,0-1-1 0 0,-1 1 1 0 0,1-1 0 0 0,0 1-1 0 0,-1-1 1 0 0,2 0 0 0 0,3-4 46 0 0,-1 0 1 0 0,0 0-1 0 0,0-1 1 0 0,0 1-1 0 0,0-1 1 0 0,3-8 0 0 0,1-6 8 0 0,0 1 1 0 0,-2-1-1 0 0,7-34 1 0 0,-11 49-53 0 0,-2 0 0 0 0,1-1 0 0 0,0 1 0 0 0,-1-1 0 0 0,0 1 0 0 0,0-1 0 0 0,-1 1 0 0 0,1 0 0 0 0,-1-1 0 0 0,0 1 0 0 0,-1 0 0 0 0,1 0 0 0 0,-1 0 0 0 0,0 0 0 0 0,0 0 0 0 0,-1 0 0 0 0,0 0 0 0 0,0 0 0 0 0,-5-6 0 0 0,7 10-14 0 0,0 0-1 0 0,0 0 0 0 0,0 0 0 0 0,-1 0 1 0 0,1 0-1 0 0,0 0 0 0 0,-1 0 0 0 0,1 0 1 0 0,0 0-1 0 0,-1 1 0 0 0,1-1 0 0 0,-1 1 1 0 0,1-1-1 0 0,-1 1 0 0 0,1-1 0 0 0,-1 1 1 0 0,1 0-1 0 0,-1 0 0 0 0,0 0 0 0 0,1 0 1 0 0,-1 0-1 0 0,1 0 0 0 0,-1 0 0 0 0,1 1 1 0 0,-1-1-1 0 0,1 0 0 0 0,-1 1 1 0 0,-2 1-1 0 0,2-1-80 0 0,0 0-1 0 0,0 1 1 0 0,0 0 0 0 0,0-1 0 0 0,0 1-1 0 0,0 0 1 0 0,0 0 0 0 0,1 0 0 0 0,-1 0 0 0 0,1 0-1 0 0,-1 1 1 0 0,1-1 0 0 0,0 0 0 0 0,0 1-1 0 0,0-1 1 0 0,0 1 0 0 0,0 2 0 0 0,-1 3-584 0 0,1-6 201 0 0,0 0-1 0 0,0 1 1 0 0,0-1-1 0 0,1 0 0 0 0,-1 0 1 0 0,1 1-1 0 0,-1-1 1 0 0,1 0-1 0 0,0 1 1 0 0,0-1-1 0 0,0 1 1 0 0,0-1-1 0 0,0 0 1 0 0,1 1-1 0 0,-1-1 0 0 0,2 3 1 0 0,0-5-862 0 0,1-3-1020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5153 0 0,'-1'0'6594'0'0,"-1"4"-3992"0"0,3 11-1900 0 0,5 1-855 0 0,0 0 1 0 0,-2 1-1 0 0,0 0 0 0 0,0 0 0 0 0,-2 0 0 0 0,0 0 0 0 0,-1 20 1 0 0,7 41-3224 0 0,-9-77 3352 0 0,1-1 0 0 0,0 0-1 0 0,0 1 1 0 0,0-1 0 0 0,0 1 0 0 0,0-1 0 0 0,0 0-1 0 0,0 1 1 0 0,0-1 0 0 0,0 0 0 0 0,1 1 0 0 0,-1-1 0 0 0,0 1-1 0 0,0-1 1 0 0,0 0 0 0 0,0 1 0 0 0,0-1 0 0 0,1 0-1 0 0,-1 1 1 0 0,0-1 0 0 0,0 0 0 0 0,0 1 0 0 0,1-1 0 0 0,-1 0-1 0 0,0 0 1 0 0,1 1 0 0 0,-1-1 0 0 0,0 0 0 0 0,1 0-1 0 0,-1 1 1 0 0,0-1 0 0 0,1 0 0 0 0,0 0 0 0 0,6-11 98 0 0,3-21 1166 0 0,-8 16-511 0 0,-1 9-377 0 0,0-1 1 0 0,0 1-1 0 0,0-1 0 0 0,5-9 0 0 0,-5 15-314 0 0,0-1 0 0 0,0 1 0 0 0,0 0 0 0 0,1-1-1 0 0,-1 1 1 0 0,1 0 0 0 0,0 0 0 0 0,0 0 0 0 0,3-3 0 0 0,-3 3-123 0 0,1 0 0 0 0,-1 0 0 0 0,0 1 0 0 0,1-1 0 0 0,-1 1 0 0 0,1 0 0 0 0,-1-1 0 0 0,1 1 0 0 0,0 0 0 0 0,-1 0 0 0 0,1 1 0 0 0,0-1 0 0 0,0 0 0 0 0,-1 1 0 0 0,1 0 0 0 0,0 0-1 0 0,6 0 1 0 0,-8 1-168 0 0,1-1 0 0 0,-1 1 0 0 0,1 0-1 0 0,-1 0 1 0 0,1 0 0 0 0,-1 0-1 0 0,1 0 1 0 0,-1 0 0 0 0,0 0 0 0 0,0 1-1 0 0,0-1 1 0 0,0 0 0 0 0,0 1-1 0 0,0-1 1 0 0,0 1 0 0 0,0-1 0 0 0,0 1-1 0 0,0-1 1 0 0,-1 1 0 0 0,1 0-1 0 0,-1-1 1 0 0,1 1 0 0 0,-1 0 0 0 0,0-1-1 0 0,0 1 1 0 0,0 0 0 0 0,0 0-1 0 0,0-1 1 0 0,0 1 0 0 0,0 2 0 0 0,0 6-2147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52 5593 0 0,'-22'14'2622'0'0,"19"-12"-2204"0"0,1 0-1 0 0,-1-1 1 0 0,0 1-1 0 0,0 0 0 0 0,0-1 1 0 0,0 1-1 0 0,0-1 1 0 0,0 0-1 0 0,-6 1 0 0 0,36-27 283 0 0,-19 19-828 0 0,1-1-1 0 0,-1 2 0 0 0,1-1 1 0 0,0 1-1 0 0,1 0 0 0 0,-1 1 1 0 0,1 0-1 0 0,0 1 0 0 0,0 0 1 0 0,0 1-1 0 0,0-1 0 0 0,1 2 0 0 0,-1 0 1 0 0,0 0-1 0 0,1 1 0 0 0,-1 0 1 0 0,18 3-1 0 0,-24-3 125 0 0,-1 1 1 0 0,0 0-1 0 0,1 0 1 0 0,-1 0-1 0 0,0 0 1 0 0,0 0-1 0 0,1 1 1 0 0,-1-1-1 0 0,-1 1 1 0 0,1 0-1 0 0,0 0 1 0 0,0 0-1 0 0,-1 1 1 0 0,1-1-1 0 0,-1 0 1 0 0,1 1-1 0 0,-1 0 0 0 0,0-1 1 0 0,0 1-1 0 0,-1 0 1 0 0,1 0-1 0 0,0 0 1 0 0,-1 0-1 0 0,0 1 1 0 0,2 5-1 0 0,-2-3 144 0 0,-1 0 1 0 0,1 0-1 0 0,-1-1 0 0 0,-1 1 0 0 0,1 0 0 0 0,-1 0 1 0 0,0 0-1 0 0,0 0 0 0 0,-1-1 0 0 0,0 1 0 0 0,0 0 0 0 0,0-1 1 0 0,-1 0-1 0 0,-3 7 0 0 0,-10 16-299 0 0,-21 38 772 0 0,18-21-5959 0 0,18-43 1911 0 0,1-4 1042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50 6465 0 0,'-2'-6'820'0'0,"-1"1"-1"0"0,0 1 0 0 0,0-1 0 0 0,0 0 1 0 0,-1 1-1 0 0,-7-9 0 0 0,10 12-755 0 0,0 1 1 0 0,0-1-1 0 0,0 0 0 0 0,0 0 0 0 0,0 1 1 0 0,-1-1-1 0 0,1 1 0 0 0,0-1 1 0 0,0 1-1 0 0,0-1 0 0 0,-1 1 0 0 0,1 0 1 0 0,0-1-1 0 0,-1 1 0 0 0,1 0 0 0 0,0 0 1 0 0,-1 0-1 0 0,1 0 0 0 0,0 0 0 0 0,0 1 1 0 0,-1-1-1 0 0,1 0 0 0 0,0 1 0 0 0,0-1 1 0 0,-1 0-1 0 0,1 1 0 0 0,0 0 0 0 0,0-1 1 0 0,0 1-1 0 0,0 0 0 0 0,0-1 0 0 0,-1 1 1 0 0,2 0-1 0 0,-1 0 0 0 0,0 0 1 0 0,-2 2-1 0 0,0 1-40 0 0,0 0 1 0 0,0 0 0 0 0,0 0-1 0 0,1 0 1 0 0,-1 1-1 0 0,1 0 1 0 0,0-1 0 0 0,0 1-1 0 0,1 0 1 0 0,0 0 0 0 0,-1 5-1 0 0,-7 63-157 0 0,5-29-299 0 0,-3 22-1576 0 0,7-60 1208 0 0,0 0 0 0 0,0 1 0 0 0,0-1-1 0 0,1 0 1 0 0,0 0 0 0 0,0 0 0 0 0,0 0 0 0 0,4 9-1 0 0,-5-14 783 0 0,0-1-1 0 0,1 0 0 0 0,-1 0 0 0 0,0 0 1 0 0,0 0-1 0 0,0 0 0 0 0,1 0 0 0 0,-1 0 1 0 0,0 0-1 0 0,0 0 0 0 0,0 0 0 0 0,1 0 1 0 0,-1 0-1 0 0,0 0 0 0 0,0 0 0 0 0,0-1 1 0 0,1 1-1 0 0,-1 0 0 0 0,0 0 0 0 0,0 0 1 0 0,0 0-1 0 0,0 0 0 0 0,1 0 0 0 0,-1 0 1 0 0,0-1-1 0 0,0 1 0 0 0,0 0 0 0 0,0 0 0 0 0,0 0 1 0 0,0 0-1 0 0,1 0 0 0 0,-1-1 0 0 0,0 1 1 0 0,0 0-1 0 0,0 0 0 0 0,0 0 0 0 0,0-1 1 0 0,0 1-27 0 0,2-3-2256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4721 0 0,'4'-66'957'0'0,"6"0"4094"0"0,-10 63-4917 0 0,1 1 1 0 0,0-1-1 0 0,1 1 1 0 0,-1 0-1 0 0,0-1 1 0 0,1 1-1 0 0,-1 0 1 0 0,1 0 0 0 0,0 0-1 0 0,-1 0 1 0 0,1 0-1 0 0,0 0 1 0 0,0 0-1 0 0,0 0 1 0 0,1 1-1 0 0,-1-1 1 0 0,0 1-1 0 0,1 0 1 0 0,-1 0-1 0 0,1 0 1 0 0,3-1-1 0 0,8-3-87 0 0,0 1 0 0 0,26-3 0 0 0,-24 4 72 0 0,-7 2-269 0 0,59-8 366 0 0,-63 8-621 0 0,0 1 0 0 0,0 0 0 0 0,0 0 0 0 0,0 1 0 0 0,0 0-1 0 0,0 0 1 0 0,0 0 0 0 0,0 0 0 0 0,-1 1 0 0 0,1 0 0 0 0,4 2 0 0 0,-8-4 254 0 0,0 1 1 0 0,-1-1-1 0 0,1 1 1 0 0,-1-1 0 0 0,1 1-1 0 0,0-1 1 0 0,-1 1-1 0 0,0 0 1 0 0,1-1 0 0 0,-1 1-1 0 0,1-1 1 0 0,-1 1-1 0 0,0 0 1 0 0,1 0 0 0 0,-1-1-1 0 0,0 1 1 0 0,0 0-1 0 0,0 0 1 0 0,1-1 0 0 0,-1 1-1 0 0,0 0 1 0 0,0 0-1 0 0,0-1 1 0 0,0 1 0 0 0,0 0-1 0 0,0 0 1 0 0,-1 0-1 0 0,1-1 1 0 0,0 1 0 0 0,-1 1-1 0 0,0 5-2275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14 212 5601 0 0,'-14'8'3212'0'0,"24"-11"-1251"0"0,25-11-735 0 0,48-22-370 0 0,-19 9-713 0 0,70-41 1 0 0,-119 59-394 0 0,47-28-1235 0 0,-21 15-3496 0 0,-32 19 3228 0 0,-7 3-833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9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5185 0 0,'-9'5'640'0'0,"-1"0"0"0"0,1 2 0 0 0,0-1-1 0 0,1 1 1 0 0,0 0 0 0 0,0 1 0 0 0,-12 13 0 0 0,13-12-584 0 0,0 1 1 0 0,0 0-1 0 0,1 0 1 0 0,0 1 0 0 0,1 0-1 0 0,0 0 1 0 0,1 0-1 0 0,0 0 1 0 0,1 1-1 0 0,0 0 1 0 0,-1 15-1 0 0,4-25-55 0 0,-1 1 0 0 0,1-1 0 0 0,0 1-1 0 0,0-1 1 0 0,0 1 0 0 0,0-1 0 0 0,0 1 0 0 0,1-1-1 0 0,-1 1 1 0 0,1-1 0 0 0,0 1 0 0 0,-1-1-1 0 0,1 0 1 0 0,0 1 0 0 0,1-1 0 0 0,-1 0 0 0 0,0 0-1 0 0,1 0 1 0 0,-1 0 0 0 0,1 0 0 0 0,-1 0-1 0 0,1 0 1 0 0,0 0 0 0 0,0-1 0 0 0,0 1 0 0 0,0 0-1 0 0,0-1 1 0 0,4 2 0 0 0,-3-2-6 0 0,0 0 1 0 0,0-1-1 0 0,0 1 0 0 0,0-1 1 0 0,0 1-1 0 0,0-1 0 0 0,0 0 1 0 0,0-1-1 0 0,0 1 0 0 0,0 0 1 0 0,0-1-1 0 0,0 0 0 0 0,0 1 1 0 0,0-1-1 0 0,0-1 0 0 0,0 1 1 0 0,0 0-1 0 0,-1-1 0 0 0,1 1 1 0 0,-1-1-1 0 0,1 0 0 0 0,-1 1 1 0 0,3-4-1 0 0,16-15-153 0 0,-1-1 0 0 0,-1-1-1 0 0,-2 0 1 0 0,25-41 0 0 0,-31 39 155 0 0,-9 20 103 0 0,-1 0 1 0 0,0 1-1 0 0,1-1 1 0 0,0 1-1 0 0,0-1 0 0 0,0 1 1 0 0,4-5-1 0 0,-7 10 91 0 0,1 0 0 0 0,-1 1 0 0 0,1-1 0 0 0,0 0 0 0 0,0 1 0 0 0,0-1 0 0 0,0 0-1 0 0,0 0 1 0 0,0 1 0 0 0,1-1 0 0 0,-1 0 0 0 0,1 0 0 0 0,1 4 0 0 0,10 33 430 0 0,-10-36-594 0 0,-1 1 0 0 0,1-1 0 0 0,0 0 0 0 0,0 0 0 0 0,1 0 0 0 0,-1 0 0 0 0,0 0 0 0 0,1-1 0 0 0,0 1 0 0 0,0-1 0 0 0,0 1 0 0 0,0-1 0 0 0,0 0 0 0 0,0 0 0 0 0,0-1-1 0 0,1 1 1 0 0,-1-1 0 0 0,1 1 0 0 0,-1-1 0 0 0,1 0 0 0 0,0 0 0 0 0,-1-1 0 0 0,5 1 0 0 0,0 0-388 0 0,-1-1-1 0 0,1 0 1 0 0,-1 0 0 0 0,11-2-1 0 0,27-10-6894 0 0,-39 9 4205 0 0</inkml:trace>
  <inkml:trace contextRef="#ctx0" brushRef="#br0" timeOffset="1">595 131 8138 0 0,'-14'11'6306'0'0,"13"-11"-6343"0"0,1 0 0 0 0,0 0-1 0 0,-1 0 1 0 0,1-1 0 0 0,-1 1 0 0 0,1 0-1 0 0,0 0 1 0 0,-1 0 0 0 0,1 0 0 0 0,0-1-1 0 0,-1 1 1 0 0,1 0 0 0 0,0 0-1 0 0,-1-1 1 0 0,1 1 0 0 0,0 0 0 0 0,-1-1-1 0 0,1 1 1 0 0,0 0 0 0 0,0-1 0 0 0,0 1-1 0 0,-1 0 1 0 0,1-1 0 0 0,0 1-1 0 0,0-1 1 0 0,0 1 0 0 0,0 0 0 0 0,0-1-1 0 0,0 1 1 0 0,-1-1 0 0 0,1 1-1 0 0,0 0 1 0 0,0-1 0 0 0,0 1 0 0 0,0-1-1 0 0,1 1 1 0 0,-1 0 0 0 0,0-1 0 0 0,0 1-1 0 0,0-1 1 0 0,0 1 0 0 0,1-1-1 0 0,7-18-6840 0 0,-6 13 3364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162 294 4441 0 0,'1'-7'26'0'0,"0"0"0"0"0,0 0 0 0 0,1 0 0 0 0,0 1 0 0 0,0-1 0 0 0,1 1 1 0 0,3-8-1 0 0,-3 7-16 0 0,1-1 1 0 0,-2 1 0 0 0,1-1 0 0 0,2-13 0 0 0,-4 16 74 0 0,-1 1 0 0 0,0-1 0 0 0,0 1 0 0 0,0-1 0 0 0,0 1 0 0 0,0-1 0 0 0,-1 1 0 0 0,0-1 0 0 0,0 1 0 0 0,0-1 0 0 0,-1 1 0 0 0,1 0 0 0 0,-1 0 0 0 0,0 0 0 0 0,0 0 1 0 0,-1 0-1 0 0,-4-6 0 0 0,6 7 205 0 0,0 0 0 0 0,0 0 0 0 0,0 0 0 0 0,0 0 0 0 0,1 0 0 0 0,-1 0 0 0 0,1-1 0 0 0,0 1 0 0 0,0 0 0 0 0,0 0 0 0 0,0 0 0 0 0,1-1 0 0 0,-1 1 0 0 0,1 0 0 0 0,0 0 0 0 0,2-6 0 0 0,2-24 2759 0 0,-5 32-3005 0 0,0 1 0 0 0,0-1 1 0 0,-1 1-1 0 0,1 0 1 0 0,0 0-1 0 0,-1-1 0 0 0,1 1 1 0 0,0 0-1 0 0,-1-1 0 0 0,1 1 1 0 0,-1 0-1 0 0,1 0 1 0 0,0 0-1 0 0,-1-1 0 0 0,1 1 1 0 0,-1 0-1 0 0,1 0 1 0 0,-1 0-1 0 0,1 0 0 0 0,-1 0 1 0 0,1 0-1 0 0,0 0 0 0 0,-1 0 1 0 0,1 0-1 0 0,-1 0 1 0 0,1 0-1 0 0,-1 0 0 0 0,1 0 1 0 0,-1 0-1 0 0,1 0 0 0 0,0 1 1 0 0,-1-1-1 0 0,1 0 1 0 0,-1 0-1 0 0,1 0 0 0 0,0 1 1 0 0,-1-1-1 0 0,1 0 0 0 0,-1 1 1 0 0,-18 11 148 0 0,14-3-205 0 0,1 0 0 0 0,0 0 0 0 0,1 1 0 0 0,0 0 1 0 0,0-1-1 0 0,-1 12 0 0 0,-6 66-34 0 0,8-57 35 0 0,-2-2-17 0 0,-2 39-41 0 0,6-62 68 0 0,0 0 1 0 0,1 1-1 0 0,-1-1 1 0 0,1 1-1 0 0,0-1 1 0 0,0 0-1 0 0,1 0 1 0 0,0 0-1 0 0,3 9 0 0 0,-3-13 4 0 0,-1 1-1 0 0,0-1 1 0 0,1 1-1 0 0,-1-1 1 0 0,1 0-1 0 0,-1 0 1 0 0,1 0-1 0 0,0 0 0 0 0,-1 0 1 0 0,1 0-1 0 0,0 0 1 0 0,0 0-1 0 0,0-1 1 0 0,0 1-1 0 0,0-1 1 0 0,0 1-1 0 0,-1-1 1 0 0,1 0-1 0 0,0 0 0 0 0,0 0 1 0 0,0 0-1 0 0,0 0 1 0 0,0 0-1 0 0,0 0 1 0 0,0-1-1 0 0,0 1 1 0 0,0-1-1 0 0,0 1 0 0 0,0-1 1 0 0,-1 0-1 0 0,4-1 1 0 0,2-1-9 0 0,1-1 0 0 0,0 1 0 0 0,-1-1 0 0 0,0-1 0 0 0,0 0 1 0 0,7-5-1 0 0,-9 4 1 0 0,0 0 0 0 0,0 0 0 0 0,0 0 1 0 0,-1 0-1 0 0,0-1 0 0 0,0 0 0 0 0,0 0 0 0 0,-1 0 1 0 0,0 0-1 0 0,-1 0 0 0 0,0-1 0 0 0,0 1 1 0 0,0-1-1 0 0,-1 0 0 0 0,0 1 0 0 0,-1-1 0 0 0,1 0 1 0 0,-2-9-1 0 0,0 7-4 0 0,0 1 1 0 0,0-1-1 0 0,-1 1 1 0 0,0-1-1 0 0,-1 1 1 0 0,0 0-1 0 0,0-1 1 0 0,-1 2-1 0 0,0-1 1 0 0,-1 0-1 0 0,1 1 1 0 0,-2 0-1 0 0,1 0 1 0 0,-10-10-1 0 0,13 17 13 0 0,1 0 1 0 0,0 0-1 0 0,-1 0 0 0 0,1 0 0 0 0,-1 1 1 0 0,1-1-1 0 0,-1 0 0 0 0,1 1 0 0 0,-1-1 1 0 0,1 1-1 0 0,-1 0 0 0 0,1 0 1 0 0,-1-1-1 0 0,0 1 0 0 0,1 0 0 0 0,-1 0 1 0 0,0 0-1 0 0,1 1 0 0 0,-1-1 0 0 0,1 0 1 0 0,-1 1-1 0 0,0-1 0 0 0,1 0 1 0 0,-3 2-1 0 0,-43 22 55 0 0,17-8-21 0 0,26-14-491 0 0,-5 2 688 0 0,-1-1-1 0 0,0 1 1 0 0,0-2 0 0 0,-11 3 0 0 0,19-5-396 0 0,0 0 0 0 0,1 0 0 0 0,-1 0 0 0 0,0 0 0 0 0,0 0 0 0 0,0 0 0 0 0,0 0 0 0 0,0-1 0 0 0,1 1 0 0 0,-1-1 0 0 0,0 1 0 0 0,-3-3 0 0 0,4 3-240 0 0,0-1 0 0 0,0 0 0 0 0,1 0 0 0 0,-1 0 0 0 0,0 0 0 0 0,0 0 0 0 0,1 0-1 0 0,-1 0 1 0 0,0 0 0 0 0,1 0 0 0 0,-1 0 0 0 0,1 0 0 0 0,-1 0 0 0 0,1 0 0 0 0,0 0 0 0 0,-1 0 0 0 0,1-1 0 0 0,0 1-1 0 0,0 0 1 0 0,0 0 0 0 0,0 0 0 0 0,0-2 0 0 0,0 1-458 0 0,2 1-1575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2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95 5025 0 0,'-6'0'182'0'0,"0"-1"-1"0"0,0 1 0 0 0,0-1 1 0 0,0 0-1 0 0,0 0 1 0 0,-11-4-1 0 0,15 4-99 0 0,1 1 1 0 0,-1-1-1 0 0,1 0 0 0 0,-1 0 0 0 0,0 0 0 0 0,1 0 0 0 0,0 0 1 0 0,-1 0-1 0 0,1-1 0 0 0,0 1 0 0 0,-1 0 0 0 0,1-1 0 0 0,0 1 1 0 0,0-1-1 0 0,0 1 0 0 0,0-1 0 0 0,1 1 0 0 0,-1-1 0 0 0,0 0 1 0 0,0 1-1 0 0,1-1 0 0 0,0 0 0 0 0,-1 0 0 0 0,1 1 0 0 0,0-1 1 0 0,-1-3-1 0 0,2 2 32 0 0,-1 1 1 0 0,0 0-1 0 0,1 0 0 0 0,-1 0 1 0 0,1 0-1 0 0,0 0 1 0 0,-1 0-1 0 0,1 0 1 0 0,0 0-1 0 0,0 0 0 0 0,0 1 1 0 0,1-1-1 0 0,-1 0 1 0 0,0 0-1 0 0,1 1 0 0 0,-1-1 1 0 0,1 1-1 0 0,-1-1 1 0 0,1 1-1 0 0,0 0 1 0 0,0 0-1 0 0,-1 0 0 0 0,1 0 1 0 0,0 0-1 0 0,0 0 1 0 0,0 0-1 0 0,0 0 0 0 0,4 0 1 0 0,-5 2 58 0 0,0-1 0 0 0,0 1 0 0 0,-1-1-1 0 0,1 1 1 0 0,0-1 0 0 0,0 1 0 0 0,0 0 0 0 0,-1 0 0 0 0,1-1 0 0 0,0 1 0 0 0,-1 0 0 0 0,1 0 0 0 0,0 0 0 0 0,-1 0-1 0 0,0 0 1 0 0,1 0 0 0 0,-1 0 0 0 0,1 0 0 0 0,-1 0 0 0 0,0 0 0 0 0,0 0 0 0 0,1 1 0 0 0,-1-1-37 0 0,0-1-6 0 0,0 0 21 0 0,0 0-18 0 0,11 0 1300 0 0,-11 0-1437 0 0,1 0-1 0 0,0 0 1 0 0,-1 0 0 0 0,1 0 0 0 0,0 0-1 0 0,-1 0 1 0 0,1 0 0 0 0,-1 0 0 0 0,1 1-1 0 0,-1-1 1 0 0,1 0 0 0 0,0 0 0 0 0,-1 0-1 0 0,1 1 1 0 0,-1-1 0 0 0,1 0 0 0 0,-1 1-1 0 0,1-1 1 0 0,-1 1 0 0 0,1-1 0 0 0,0 1-1 0 0,-1-1 49 0 0,-20 11 366 0 0,-7 4-128 0 0,22-12-261 0 0,0-1 0 0 0,0 1 0 0 0,0 0 1 0 0,0 1-1 0 0,0-1 0 0 0,0 1 1 0 0,1 0-1 0 0,0 0 0 0 0,0 0 1 0 0,0 1-1 0 0,-3 4 0 0 0,4-1-30 0 0,-1-1 0 0 0,2 1 0 0 0,-1 0-1 0 0,1 0 1 0 0,0-1 0 0 0,1 2 0 0 0,0-1 0 0 0,0 0-1 0 0,1 0 1 0 0,0 0 0 0 0,1 12 0 0 0,0 5-381 0 0,-1-23-197 0 0,0 14-995 0 0,-4-10-7687 0 0,3-6 5343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6905 0 0,'16'-9'3267'0'0,"15"-6"-2110"0"0,-30 15-1115 0 0,0-1 1 0 0,0 1-1 0 0,0 0 0 0 0,0 0 1 0 0,-1 0-1 0 0,1-1 0 0 0,0 1 1 0 0,0 0-1 0 0,0 0 0 0 0,0 0 1 0 0,0 0-1 0 0,0 1 0 0 0,0-1 1 0 0,0 0-1 0 0,0 0 0 0 0,0 1 1 0 0,0-1-1 0 0,-1 0 0 0 0,1 1 0 0 0,0-1 1 0 0,0 1-1 0 0,0-1 0 0 0,0 1 1 0 0,-1-1-1 0 0,1 1 0 0 0,0-1 1 0 0,-1 1-1 0 0,1 0 0 0 0,0 1 1 0 0,1 3 102 0 0,-1 0 0 0 0,1 0 0 0 0,-1 1-1 0 0,-1-1 1 0 0,1 1 0 0 0,-1-1 0 0 0,0 0 0 0 0,0 1 0 0 0,-1-1 0 0 0,1 1 0 0 0,-4 8 0 0 0,2 0-35 0 0,-15 112 58 0 0,-9 96 114 0 0,24-185-894 0 0,1 1 0 0 0,3-1 0 0 0,11 72-1 0 0,-13-108 495 0 0,0 0 1 0 0,0 1-1 0 0,0-1 0 0 0,0 0 0 0 0,1 0 0 0 0,-1 0 0 0 0,1 0 0 0 0,-1 0 0 0 0,1 0 1 0 0,-1 0-1 0 0,1 0 0 0 0,-1 0 0 0 0,1 0 0 0 0,0 0 0 0 0,0 0 0 0 0,1 1 1 0 0,-2-2 3 0 0,0 0 1 0 0,1 0-1 0 0,-1 0 1 0 0,1 0 0 0 0,-1 0-1 0 0,1 1 1 0 0,-1-1-1 0 0,1 0 1 0 0,-1-1 0 0 0,1 1-1 0 0,-1 0 1 0 0,0 0 0 0 0,1 0-1 0 0,-1 0 1 0 0,1 0-1 0 0,-1 0 1 0 0,1 0 0 0 0,-1-1-1 0 0,0 1 1 0 0,1 0-1 0 0,-1 0 1 0 0,1-1 0 0 0,-1 1-1 0 0,0 0 1 0 0,1 0 0 0 0,-1-1-1 0 0,1 0 1 0 0,2-2-312 0 0,0-1 0 0 0,0 0 1 0 0,-1 0-1 0 0,1 0 1 0 0,-1-1-1 0 0,3-4 0 0 0,1-6-1865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5569 0 0,'-5'41'7937'0'0,"-6"15"-6120"0"0,-11 75-2590 0 0,16-86-608 0 0,1-16-1350 0 0,3-1-3278 0 0,2-26 3604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8 5705 0 0,'0'0'134'0'0,"0"-1"1"0"0,1 1-1 0 0,-1-1 0 0 0,1 1 1 0 0,-1-1-1 0 0,0 1 0 0 0,1-1 0 0 0,-1 1 1 0 0,1 0-1 0 0,-1-1 0 0 0,1 1 0 0 0,-1 0 1 0 0,1-1-1 0 0,0 1 0 0 0,-1 0 0 0 0,1 0 1 0 0,-1 0-1 0 0,1-1 0 0 0,0 1 0 0 0,-1 0 1 0 0,1 0-1 0 0,-1 0 0 0 0,1 0 1 0 0,0 0-1 0 0,-1 0 0 0 0,1 0 0 0 0,-1 0 1 0 0,1 0-1 0 0,0 0 0 0 0,-1 1 0 0 0,1-1 1 0 0,-1 0-1 0 0,1 0 0 0 0,0 1 0 0 0,0 0 44 0 0,0 0-1 0 0,0 1 1 0 0,0-1-1 0 0,0 0 1 0 0,0 1-1 0 0,0-1 1 0 0,-1 1-1 0 0,1-1 0 0 0,0 1 1 0 0,-1 0-1 0 0,0-1 1 0 0,1 4-1 0 0,0 2 15 0 0,0-1 1 0 0,0 1-1 0 0,-1 0 0 0 0,0 0 0 0 0,-1 0 0 0 0,0 8 0 0 0,-6 7-221 0 0,0-1-1 0 0,-2 1 0 0 0,0-1 1 0 0,-24 38-1 0 0,25-46-347 0 0,-1-1-1 0 0,0 0 1 0 0,-1 0 0 0 0,-1-1-1 0 0,0 0 1 0 0,0-1-1 0 0,-1 0 1 0 0,-18 11 0 0 0,29-20 372 0 0,0 0 0 0 0,-1 0 1 0 0,1 0-1 0 0,0 0 1 0 0,-1 0-1 0 0,1-1 0 0 0,0 1 1 0 0,-1 0-1 0 0,1-1 0 0 0,-1 1 1 0 0,1-1-1 0 0,-1 0 1 0 0,1 1-1 0 0,-1-1 0 0 0,1 0 1 0 0,-1 0-1 0 0,1 0 1 0 0,-1 0-1 0 0,1 0 0 0 0,-1 0 1 0 0,1-1-1 0 0,-1 1 0 0 0,1 0 1 0 0,-1-1-1 0 0,1 1 1 0 0,-3-2-1 0 0,3 0 59 0 0,0 0 0 0 0,-1 0 0 0 0,1 0 1 0 0,0 0-1 0 0,0 0 0 0 0,0 0 0 0 0,0 0 0 0 0,1 0 0 0 0,-1-1 1 0 0,0 1-1 0 0,1 0 0 0 0,0 0 0 0 0,0-1 0 0 0,-1 1 0 0 0,1 0 1 0 0,1-5-1 0 0,-1-3 110 0 0,1-1 0 0 0,1 0 0 0 0,-1 0 0 0 0,2 1 0 0 0,-1-1 0 0 0,2 1 0 0 0,-1 0 0 0 0,1 0 0 0 0,1 0 0 0 0,0 0 0 0 0,0 1 0 0 0,8-11 0 0 0,-10 16-157 0 0,0 0 0 0 0,0 1 0 0 0,0-1 0 0 0,1 0 0 0 0,-1 1 0 0 0,1 0 0 0 0,0 0 0 0 0,0 0 0 0 0,0 0 0 0 0,0 0 0 0 0,1 1 0 0 0,-1 0 1 0 0,1 0-1 0 0,-1 0 0 0 0,1 1 0 0 0,0-1 0 0 0,0 1 0 0 0,-1 0 0 0 0,1 0 0 0 0,0 1 0 0 0,0 0 0 0 0,0 0 0 0 0,0 0 0 0 0,0 0 0 0 0,0 1 0 0 0,0-1 0 0 0,0 1 0 0 0,5 2 0 0 0,-8-2-132 0 0,0 0 0 0 0,0 0 1 0 0,-1-1-1 0 0,1 1 0 0 0,0 1 0 0 0,0-1 0 0 0,-1 0 0 0 0,1 0 0 0 0,-1 1 0 0 0,1-1 0 0 0,-1 0 0 0 0,0 1 0 0 0,1 0 0 0 0,-1-1 1 0 0,0 1-1 0 0,0 0 0 0 0,0 0 0 0 0,0-1 0 0 0,-1 1 0 0 0,1 0 0 0 0,0 0 0 0 0,-1 0 0 0 0,1 0 0 0 0,-1 0 0 0 0,1 4 0 0 0,-1-3-205 0 0,0-1 0 0 0,0 1-1 0 0,-1 0 1 0 0,1 0-1 0 0,0 0 1 0 0,-1 0-1 0 0,0 0 1 0 0,1 0-1 0 0,-1-1 1 0 0,0 1-1 0 0,-1 0 1 0 0,1-1-1 0 0,0 1 1 0 0,-1-1-1 0 0,0 1 1 0 0,1-1-1 0 0,-3 3 1 0 0,-3 2-2046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21 114 5297 0 0,'-2'2'229'0'0,"0"0"-1"0"0,0 0 1 0 0,0 0-1 0 0,1 0 1 0 0,-1 1-1 0 0,1-1 1 0 0,0 1-1 0 0,-1-1 1 0 0,1 1-1 0 0,0-1 1 0 0,0 1-1 0 0,1-1 1 0 0,-1 1-1 0 0,0 0 1 0 0,1 0-1 0 0,0 2 1 0 0,0-4-160 0 0,0 0-1 0 0,0-1 1 0 0,0 1-1 0 0,0 0 1 0 0,0-1 0 0 0,1 1-1 0 0,-1 0 1 0 0,0 0-1 0 0,0-1 1 0 0,1 1 0 0 0,-1-1-1 0 0,0 1 1 0 0,1 0-1 0 0,-1-1 1 0 0,1 1 0 0 0,-1-1-1 0 0,1 1 1 0 0,-1-1 0 0 0,1 1-1 0 0,0-1 1 0 0,-1 1-1 0 0,1-1 1 0 0,1 1 0 0 0,-1 0 18 0 0,1-1 1 0 0,0 0 0 0 0,0 1 0 0 0,0-1 0 0 0,0 0 0 0 0,0 0 0 0 0,0 0-1 0 0,0 0 1 0 0,0 0 0 0 0,0 0 0 0 0,0-1 0 0 0,-1 1 0 0 0,4-2 0 0 0,32-11-95 0 0,0-2 0 0 0,0-2 1 0 0,-2-1-1 0 0,41-27 1 0 0,-56 33-582 0 0,5-5-646 0 0,-17 11 398 0 0,0 1 0 0 0,0 0-1 0 0,0 0 1 0 0,1 1 0 0 0,16-6-1 0 0,-25 10 856 0 0,1 0 1 0 0,-1 0-1 0 0,0 0 0 0 0,0 0 0 0 0,1 0 0 0 0,-1 0 0 0 0,0 0 0 0 0,1 0 0 0 0,-1 0 0 0 0,0 0 0 0 0,0 1 0 0 0,1-1 0 0 0,-1 0 0 0 0,0 0 0 0 0,0 0 0 0 0,1 0 0 0 0,-1 0 0 0 0,0 1 0 0 0,0-1 0 0 0,1 0 1 0 0,-1 0-1 0 0,0 0 0 0 0,0 1 0 0 0,0-1 0 0 0,0 0 0 0 0,1 0 0 0 0,-1 0 0 0 0,0 1 0 0 0,0-1 0 0 0,0 0 0 0 0,0 0 0 0 0,0 1 0 0 0,0-1 0 0 0,0 0 0 0 0,1 1 0 0 0,-1-1 0 0 0,1 18 1736 0 0,-5 17 1981 0 0,3-29-3110 0 0,1 0-1 0 0,-1 1 0 0 0,1-1 0 0 0,0 1 0 0 0,1 9 0 0 0,0-11-543 0 0,0 1-1 0 0,-1 0 0 0 0,0 0 0 0 0,0 0 1 0 0,-1 0-1 0 0,0-1 0 0 0,-1 9 0 0 0,-6 31-4182 0 0,5-18-2865 0 0,2-22 4274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23 7578 0 0,'14'-23'5176'0'0,"-14"23"-5147"0"0,0 0-1 0 0,0 0 1 0 0,0 0 0 0 0,0 0-1 0 0,0 0 1 0 0,0 0-1 0 0,0 0 1 0 0,0 0 0 0 0,0 1-1 0 0,0-1 1 0 0,0 0 0 0 0,0 0-1 0 0,0 0 1 0 0,0 0-1 0 0,0 0 1 0 0,0 0 0 0 0,0 0-1 0 0,0 0 1 0 0,0 0-1 0 0,0 0 1 0 0,0 0 0 0 0,0 0-1 0 0,0 0 1 0 0,0 0-1 0 0,0 0 1 0 0,0 0 0 0 0,0 0-1 0 0,0 0 1 0 0,0 0-1 0 0,0 0 1 0 0,0 0 0 0 0,1 0-1 0 0,-1 0 1 0 0,0 0 0 0 0,0 0-1 0 0,0 0 1 0 0,0 0-1 0 0,0 0 1 0 0,0 0 0 0 0,0 0-1 0 0,0 0 1 0 0,0 0-1 0 0,0 0 1 0 0,0 0 0 0 0,0 0-1 0 0,0 0 1 0 0,-5 16 319 0 0,-65 126 94 0 0,31-68-398 0 0,17-29-1463 0 0,-21 64 1 0 0,28-54-5580 0 0,15-55 6985 0 0,0 0-1 0 0,0 1 0 0 0,0-1 1 0 0,0 0-1 0 0,0 0 0 0 0,0 0 1 0 0,0 0-1 0 0,0 0 0 0 0,0 0 1 0 0,0 0-1 0 0,0 0 0 0 0,0 0 1 0 0,0 0-1 0 0,0 0 0 0 0,0 1 1 0 0,0-1-1 0 0,0 0 0 0 0,0 0 1 0 0,0 0-1 0 0,0 0 0 0 0,0 0 0 0 0,0 0 1 0 0,0 0-1 0 0,0 0 0 0 0,0 0 1 0 0,0 0-1 0 0,0 0 0 0 0,0 0 1 0 0,1 0-1 0 0,-1 0 0 0 0,0 0 1 0 0,0 1-1 0 0,0-1 0 0 0,0 0 1 0 0,0 0-1 0 0,0 0 0 0 0,0 0 1 0 0,0 0-1 0 0,0 0 0 0 0,0 0 1 0 0,0 0-1 0 0,0 0 0 0 0,1 0 1 0 0,-1 0-1 0 0,0 0 0 0 0,0 0 0 0 0,0 0 1 0 0,0 0-1 0 0,0 0 0 0 0,0 0 1 0 0,0 0-1 0 0,0 0 0 0 0,0-1 1 0 0,0 1-1 0 0,0 0 0 0 0,1 0 1 0 0,-1 0-1 0 0,0 0 0 0 0,0 0 1 0 0,0 0-1 0 0,0 0 0 0 0,0 0 1 0 0,0 0-1 0 0,0 0 0 0 0,0 0 1 0 0,3-3-2239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96 218 4657 0 0,'33'-68'1090'0'0,"6"-12"1994"0"0,-34 72-2311 0 0,0 0 1 0 0,1 0-1 0 0,0 0 0 0 0,0 1 0 0 0,1 0 0 0 0,14-12 0 0 0,-21 19-752 0 0,0 0 0 0 0,0-1 0 0 0,1 1-1 0 0,-1-1 1 0 0,0 1 0 0 0,1 0 0 0 0,-1 0 0 0 0,1-1 0 0 0,-1 1 0 0 0,0 0-1 0 0,1 0 1 0 0,-1-1 0 0 0,1 1 0 0 0,-1 0 0 0 0,1 0 0 0 0,-1 0 0 0 0,1 0-1 0 0,-1 0 1 0 0,0 0 0 0 0,1 0 0 0 0,-1 0 0 0 0,1 0 0 0 0,-1 0 0 0 0,1 0-1 0 0,-1 0 1 0 0,1 0 0 0 0,-1 0 0 0 0,1 0 0 0 0,-1 0 0 0 0,1 0-1 0 0,-1 0 1 0 0,0 1 0 0 0,1-1 0 0 0,-1 0 0 0 0,1 0 0 0 0,-1 1 0 0 0,0-1-1 0 0,1 0 1 0 0,0 1 0 0 0,3 23 137 0 0,-10 32-410 0 0,6-53 272 0 0,-5 26-562 0 0,-2 0-1 0 0,-11 33 0 0 0,14-50 115 0 0,-1-1 0 0 0,0 0-1 0 0,-1 0 1 0 0,0 0 0 0 0,0 0-1 0 0,-1-1 1 0 0,-16 18 0 0 0,20-26 450 0 0,0 0-1 0 0,0 0 1 0 0,0 0 0 0 0,0-1 0 0 0,0 1 0 0 0,0-1 0 0 0,-1 1 0 0 0,1-1-1 0 0,0 0 1 0 0,-1 0 0 0 0,1-1 0 0 0,-1 1 0 0 0,1-1 0 0 0,-1 1-1 0 0,1-1 1 0 0,-1 0 0 0 0,1-1 0 0 0,-1 1 0 0 0,1-1 0 0 0,-1 1 0 0 0,1-1-1 0 0,-1 0 1 0 0,1 0 0 0 0,0 0 0 0 0,-1-1 0 0 0,1 1 0 0 0,-3-3-1 0 0,3 2 81 0 0,-1 1 0 0 0,1-1-1 0 0,0 0 1 0 0,0 0 0 0 0,0 0-1 0 0,0 0 1 0 0,1-1 0 0 0,-1 1-1 0 0,1-1 1 0 0,-1 0 0 0 0,1 0-1 0 0,0 1 1 0 0,0-2 0 0 0,0 1-1 0 0,1 0 1 0 0,-1 0 0 0 0,1 0-1 0 0,-1-1 1 0 0,1 1 0 0 0,0-1 0 0 0,0 1-1 0 0,1-1 1 0 0,-1 1 0 0 0,1-1-1 0 0,0 0 1 0 0,0-4 0 0 0,1 4-54 0 0,1-1 0 0 0,0 0 0 0 0,0 1 1 0 0,0 0-1 0 0,0-1 0 0 0,1 1 0 0 0,0 0 1 0 0,0 0-1 0 0,0 0 0 0 0,0 0 1 0 0,1 1-1 0 0,-1 0 0 0 0,1-1 0 0 0,0 1 1 0 0,8-4-1 0 0,-5 2-44 0 0,0 0 0 0 0,1 1 0 0 0,0 0 0 0 0,0 1 1 0 0,1 0-1 0 0,-1 0 0 0 0,0 0 0 0 0,10 0 0 0 0,9 4 244 0 0,-25-1-531 0 0,0 1 0 0 0,1 0 1 0 0,-1-1-1 0 0,0 1 0 0 0,0 0 0 0 0,0 0 0 0 0,0 0 0 0 0,0 1 0 0 0,0-1 0 0 0,0 0 0 0 0,0 1 0 0 0,-1-1 0 0 0,3 3 0 0 0,-3-3 123 0 0,-1 1 0 0 0,1-1 0 0 0,0 1 0 0 0,0-1-1 0 0,-1 1 1 0 0,1-1 0 0 0,-1 1 0 0 0,1 0 0 0 0,-1-1 0 0 0,0 1 0 0 0,0 0-1 0 0,1-1 1 0 0,-1 1 0 0 0,0 0 0 0 0,-1-1 0 0 0,1 1 0 0 0,0 0 0 0 0,0-1-1 0 0,-1 1 1 0 0,1 0 0 0 0,-1-1 0 0 0,1 1 0 0 0,-1-1 0 0 0,0 1 0 0 0,0-1-1 0 0,0 1 1 0 0,1-1 0 0 0,-1 1 0 0 0,-1-1 0 0 0,1 0 0 0 0,0 0-1 0 0,0 1 1 0 0,0-1 0 0 0,-3 1 0 0 0,-12 15-396 0 0,7-9-1701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 4657 0 0,'-45'36'2045'0'0,"8"6"3721"0"0,37-41-5740 0 0,0-1 0 0 0,0 0 0 0 0,0 0 0 0 0,0 0 0 0 0,-1 0 0 0 0,1 0 0 0 0,0 0 0 0 0,0 0 0 0 0,0 1 0 0 0,0-1 0 0 0,0 0 0 0 0,0 0 0 0 0,0 0 0 0 0,0 0 0 0 0,0 0 0 0 0,0 0 0 0 0,0 1 1 0 0,0-1-1 0 0,0 0 0 0 0,0 0 0 0 0,0 0 0 0 0,0 0 0 0 0,0 0 0 0 0,0 1 0 0 0,0-1 0 0 0,0 0 0 0 0,0 0 0 0 0,0 0 0 0 0,0 0 0 0 0,0 0 0 0 0,0 1 0 0 0,0-1 0 0 0,0 0 0 0 0,0 0 0 0 0,1 0 0 0 0,-1 0 0 0 0,0 0 0 0 0,0 0 0 0 0,0 0 0 0 0,0 1 0 0 0,0-1 0 0 0,0 0 0 0 0,0 0 0 0 0,0 0 0 0 0,1 0 0 0 0,-1 0 0 0 0,0 0 0 0 0,0 0 0 0 0,0 0 0 0 0,0 0 1 0 0,0 0-1 0 0,1 0 0 0 0,11 0 519 0 0,12-5-244 0 0,131-52-104 0 0,-152 55-213 0 0,54-15-216 0 0,-53 15 229 0 0,1 1-1 0 0,0 1 1 0 0,0-1-1 0 0,-1 1 1 0 0,1 0-1 0 0,0 0 1 0 0,0 0-1 0 0,0 0 1 0 0,8 3-1 0 0,-12-3 5 0 0,0 0 0 0 0,0 1-1 0 0,-1-1 1 0 0,1 0-1 0 0,0 0 1 0 0,-1 1 0 0 0,1-1-1 0 0,0 1 1 0 0,-1-1-1 0 0,1 1 1 0 0,-1-1-1 0 0,1 1 1 0 0,0-1 0 0 0,-1 1-1 0 0,0-1 1 0 0,1 1-1 0 0,-1 0 1 0 0,1-1 0 0 0,-1 1-1 0 0,0 0 1 0 0,1-1-1 0 0,-1 1 1 0 0,0 0 0 0 0,1-1-1 0 0,-1 1 1 0 0,0 1-1 0 0,0 0 19 0 0,0 0 0 0 0,0 0-1 0 0,-1 0 1 0 0,1 0 0 0 0,0 0 0 0 0,-1-1-1 0 0,1 1 1 0 0,-1 0 0 0 0,0 0 0 0 0,-1 2-1 0 0,-28 37-829 0 0,29-40 682 0 0,-66 69-4361 0 0,51-56 4091 0 0,-2 0 0 0 0,-25 15 0 0 0,26-23 1473 0 0,17-6-974 0 0,-1 0 1 0 0,1 0 0 0 0,0 0-1 0 0,0 0 1 0 0,0-1 0 0 0,-1 1-1 0 0,1 0 1 0 0,0 0 0 0 0,0 0 0 0 0,0 0-1 0 0,0-1 1 0 0,0 1 0 0 0,-1 0-1 0 0,1 0 1 0 0,0 0 0 0 0,0-1-1 0 0,0 1 1 0 0,0 0 0 0 0,0 0-1 0 0,0 0 1 0 0,0-1 0 0 0,0 1-1 0 0,0 0 1 0 0,0 0 0 0 0,0-1-1 0 0,0 1 1 0 0,0 0 0 0 0,0 0-1 0 0,0-1 1 0 0,0 1 0 0 0,0 0-1 0 0,0 0 1 0 0,0 0 0 0 0,0-1-1 0 0,0 1 1 0 0,0 0 0 0 0,0-1-1 0 0,1 0 96 0 0,-1 0 0 0 0,1 0-1 0 0,-1 0 1 0 0,1 0-1 0 0,0 0 1 0 0,-1 0-1 0 0,1 0 1 0 0,0 0-1 0 0,0 0 1 0 0,0 1 0 0 0,-1-1-1 0 0,1 0 1 0 0,0 0-1 0 0,0 1 1 0 0,0-1-1 0 0,0 0 1 0 0,0 1-1 0 0,0-1 1 0 0,1 1 0 0 0,-1 0-1 0 0,0-1 1 0 0,0 1-1 0 0,2-1 1 0 0,-1 2-192 0 0,0-1 0 0 0,0 1-1 0 0,0-1 1 0 0,0 1 0 0 0,-1 0 0 0 0,1-1 0 0 0,0 1 0 0 0,0 0 0 0 0,-1 0 0 0 0,1 0 0 0 0,-1 0 0 0 0,1 1-1 0 0,-1-1 1 0 0,1 0 0 0 0,-1 1 0 0 0,0-1 0 0 0,1 1 0 0 0,-1-1 0 0 0,0 1 0 0 0,0 0 0 0 0,1 3-1 0 0,-1-4-179 0 0,-1 0 1 0 0,1 1-1 0 0,0-1 0 0 0,-1 1 0 0 0,1-1 0 0 0,0 0 0 0 0,0 1 0 0 0,0-1 0 0 0,0 0 0 0 0,0 0 0 0 0,0 0 0 0 0,0 0 0 0 0,1 0 0 0 0,-1 0 0 0 0,0 0 0 0 0,0 0 0 0 0,1-1 0 0 0,-1 1 0 0 0,1 0 0 0 0,-1-1 0 0 0,0 1 0 0 0,1-1 0 0 0,-1 1 0 0 0,1-1 0 0 0,-1 0 0 0 0,1 0 0 0 0,0 0 0 0 0,-1 0 0 0 0,1 0 0 0 0,-1 0 0 0 0,1 0 0 0 0,-1 0 0 0 0,1 0 0 0 0,2-2 1 0 0,5-2-866 0 0,1 0 1 0 0,-1-1-1 0 0,-1-1 1 0 0,1 1-1 0 0,-1-2 1 0 0,9-7 0 0 0,-3 1-1376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0 6417 0 0,'-4'1'377'0'0,"-1"-1"0"0"0,1 1 0 0 0,0 0-1 0 0,-1 0 1 0 0,1 0 0 0 0,0 1-1 0 0,0-1 1 0 0,0 1 0 0 0,0 0 0 0 0,0 0-1 0 0,0 1 1 0 0,-4 2 0 0 0,-43 41 350 0 0,19-17 4 0 0,15-14-206 0 0,0 0-1 0 0,-18 22 0 0 0,29-31-374 0 0,1 1-1 0 0,1-1 1 0 0,-1 1 0 0 0,1 0 0 0 0,0 0-1 0 0,0 0 1 0 0,1 1 0 0 0,0-1 0 0 0,-3 15-1 0 0,5-21-143 0 0,1 0 0 0 0,0-1 0 0 0,0 1-1 0 0,0-1 1 0 0,0 1 0 0 0,0-1 0 0 0,0 1-1 0 0,0-1 1 0 0,0 1 0 0 0,0-1 0 0 0,0 1-1 0 0,0-1 1 0 0,0 1 0 0 0,1-1 0 0 0,-1 1-1 0 0,0-1 1 0 0,0 1 0 0 0,0-1 0 0 0,1 1-1 0 0,-1-1 1 0 0,0 1 0 0 0,1-1 0 0 0,-1 0-1 0 0,0 1 1 0 0,1-1 0 0 0,-1 1 0 0 0,1-1-1 0 0,-1 0 1 0 0,0 0 0 0 0,1 1 0 0 0,-1-1-1 0 0,1 0 1 0 0,0 1 0 0 0,22-1 76 0 0,22-14-21 0 0,-5-4-38 0 0,-28 11-30 0 0,1 0-1 0 0,0 2 1 0 0,1-1 0 0 0,-1 2-1 0 0,1 0 1 0 0,0 0-1 0 0,20-1 1 0 0,-33 5 2 0 0,0 0 1 0 0,0 0-1 0 0,0 0 0 0 0,0 0 1 0 0,0 0-1 0 0,0 1 0 0 0,0-1 0 0 0,0 0 1 0 0,0 0-1 0 0,0 1 0 0 0,0-1 1 0 0,0 1-1 0 0,0-1 0 0 0,-1 1 0 0 0,1-1 1 0 0,0 1-1 0 0,0 0 0 0 0,0-1 1 0 0,-1 1-1 0 0,1 0 0 0 0,0 0 0 0 0,-1-1 1 0 0,2 3-1 0 0,-1-1-2 0 0,0 1 1 0 0,0 0-1 0 0,0-1 0 0 0,-1 1 1 0 0,1 0-1 0 0,-1-1 0 0 0,1 1 1 0 0,-1 0-1 0 0,0 2 0 0 0,-1 9-1 0 0,0 0 0 0 0,-6 24 0 0 0,5-29 16 0 0,-11 38 18 0 0,-5 23 18 0 0,17-65-34 0 0,0 0 1 0 0,1-1 0 0 0,-1 1 0 0 0,1 0-1 0 0,1 0 1 0 0,-1-1 0 0 0,1 1 0 0 0,-1 0 0 0 0,1-1-1 0 0,1 1 1 0 0,2 8 0 0 0,-3-11-1 0 0,0-1 0 0 0,-1 0 0 0 0,1 1 1 0 0,0-1-1 0 0,0 0 0 0 0,-1 0 0 0 0,1 0 1 0 0,0 1-1 0 0,0-1 0 0 0,1 0 0 0 0,-1 0 1 0 0,0-1-1 0 0,0 1 0 0 0,0 0 0 0 0,1 0 0 0 0,-1 0 1 0 0,0-1-1 0 0,1 1 0 0 0,-1-1 0 0 0,0 1 1 0 0,1-1-1 0 0,-1 1 0 0 0,1-1 0 0 0,-1 0 1 0 0,2 0-1 0 0,1 0 7 0 0,-1-1 0 0 0,0 1 0 0 0,0-1 1 0 0,0 0-1 0 0,0 0 0 0 0,0 0 0 0 0,0 0 1 0 0,0-1-1 0 0,0 1 0 0 0,0-1 0 0 0,3-2 0 0 0,3-3 24 0 0,1 0 1 0 0,-1-1-1 0 0,-1-1 0 0 0,0 1 0 0 0,9-13 0 0 0,-13 15 9 0 0,0-1 0 0 0,0 1 0 0 0,-1-1 0 0 0,0 0 0 0 0,-1 0 0 0 0,1 0 0 0 0,-2 0 0 0 0,3-8 0 0 0,-4 13-41 0 0,1 1 0 0 0,-1-1 0 0 0,0 1 0 0 0,0-1 0 0 0,0 0 0 0 0,1 1 0 0 0,-1-1 0 0 0,-1 1 0 0 0,1-1 0 0 0,0 1 0 0 0,0-1 0 0 0,-1 1 0 0 0,1-1 0 0 0,0 1 0 0 0,-1-1 0 0 0,0 1 0 0 0,1-1 0 0 0,-1 1 0 0 0,0 0 0 0 0,0-1 0 0 0,0 1 0 0 0,1 0 0 0 0,-1 0 0 0 0,-1 0 0 0 0,1-1 0 0 0,0 1 0 0 0,0 0 0 0 0,0 0 0 0 0,-1 1 0 0 0,1-1 0 0 0,0 0 0 0 0,-1 0 0 0 0,1 1 0 0 0,0-1 0 0 0,-1 1 0 0 0,1-1 0 0 0,-1 1 0 0 0,1-1 0 0 0,-1 1 0 0 0,1 0 0 0 0,-1 0 0 0 0,0 0 0 0 0,-2 0 0 0 0,-1 1-261 0 0,-1 0-1 0 0,0 1 1 0 0,1-1-1 0 0,0 1 0 0 0,-1 1 1 0 0,1-1-1 0 0,0 1 0 0 0,0 0 1 0 0,0 0-1 0 0,1 0 0 0 0,-6 5 1 0 0,-21 12-8104 0 0,31-20 8306 0 0,0 0 1 0 0,0 0 0 0 0,0-1-1 0 0,0 1 1 0 0,0 0 0 0 0,0 0-1 0 0,0 0 1 0 0,0 0 0 0 0,0 0-1 0 0,0 0 1 0 0,0 0 0 0 0,0 0-1 0 0,0 0 1 0 0,0 0 0 0 0,0 0-1 0 0,0 0 1 0 0,0 0-1 0 0,0 0 1 0 0,0 0 0 0 0,0 0-1 0 0,0 0 1 0 0,0 0 0 0 0,0 0-1 0 0,0 0 1 0 0,0-1 0 0 0,0 1-1 0 0,0 0 1 0 0,0 0 0 0 0,0 0-1 0 0,0 0 1 0 0,0 0 0 0 0,0 0-1 0 0,0 0 1 0 0,0 0 0 0 0,0 0-1 0 0,0 0 1 0 0,0 0 0 0 0,0 0-1 0 0,0 0 1 0 0,3-3-2280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5985 0 0,'1'-1'281'0'0,"-1"1"0"0"0,1-1 0 0 0,0 0 0 0 0,-1 0-1 0 0,1 1 1 0 0,-1-1 0 0 0,1 0 0 0 0,0 1 0 0 0,0-1 0 0 0,-1 0 0 0 0,1 1-1 0 0,0-1 1 0 0,0 1 0 0 0,0 0 0 0 0,0-1 0 0 0,0 1 0 0 0,-1-1-1 0 0,1 1 1 0 0,0 0 0 0 0,0 0 0 0 0,0 0 0 0 0,0 0 0 0 0,0 0-1 0 0,0 0 1 0 0,0 0 0 0 0,0 0 0 0 0,0 0 0 0 0,1 0 0 0 0,-1 1-135 0 0,0 0 0 0 0,0 1 0 0 0,0-1 1 0 0,-1 0-1 0 0,1 0 0 0 0,0 0 0 0 0,-1 1 1 0 0,1-1-1 0 0,-1 0 0 0 0,0 1 0 0 0,1-1 0 0 0,-1 0 1 0 0,0 1-1 0 0,0-1 0 0 0,0 0 0 0 0,0 3 1 0 0,0 7-167 0 0,-1-1 1 0 0,0 1-1 0 0,0-1 1 0 0,-5 16-1 0 0,-37 99-2307 0 0,42-125 2310 0 0,1 1 1 0 0,0-1-1 0 0,-1 1 1 0 0,1-1-1 0 0,0 0 1 0 0,0 1-1 0 0,-1-1 1 0 0,1 0-1 0 0,0 1 0 0 0,0-1 1 0 0,0 1-1 0 0,0-1 1 0 0,-1 1-1 0 0,1-1 1 0 0,0 1-1 0 0,0-1 0 0 0,0 0 1 0 0,0 1-1 0 0,0-1 1 0 0,0 1-1 0 0,0-1 1 0 0,0 1-1 0 0,0-1 1 0 0,0 1-1 0 0,1-1 0 0 0,-1 0 1 0 0,0 1-1 0 0,0-1 1 0 0,0 1-1 0 0,1-1 1 0 0,-1 1-1 0 0,0-1 0 0 0,0 0 1 0 0,1 1-1 0 0,-1-1 1 0 0,0 0-1 0 0,0 1 1 0 0,1-1-1 0 0,19-5 132 0 0,29-25 818 0 0,-45 28-856 0 0,43-24 633 0 0,-37 22-716 0 0,0 0 0 0 0,-1-1 0 0 0,0-1 0 0 0,0 1 0 0 0,13-12 1 0 0,-21 16-4051 0 0,-6 9 1003 0 0,-11 11-389 0 0,7-10 624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6009 0 0,'1'5'6240'0'0,"38"-29"-2719"0"0,-30 18-3216 0 0,0 0 0 0 0,0 1 0 0 0,0 0-1 0 0,18-7 1 0 0,-24 11-339 0 0,0 0 0 0 0,0 1-1 0 0,0-1 1 0 0,0 1-1 0 0,0 0 1 0 0,0 0 0 0 0,0 0-1 0 0,-1 0 1 0 0,1 0 0 0 0,0 0-1 0 0,0 1 1 0 0,0 0 0 0 0,0-1-1 0 0,0 1 1 0 0,0 0-1 0 0,-1 1 1 0 0,1-1 0 0 0,0 0-1 0 0,-1 1 1 0 0,1-1 0 0 0,3 4-1 0 0,-2-2-86 0 0,1 1 1 0 0,-1 0-1 0 0,0 0 0 0 0,0 0 0 0 0,-1 0 1 0 0,1 0-1 0 0,-1 1 0 0 0,0-1 0 0 0,0 1 0 0 0,3 8 1 0 0,-5-11 120 0 0,0 1 0 0 0,-1 0 0 0 0,1 0 0 0 0,-1 0 0 0 0,0 0 0 0 0,0 0 1 0 0,0 0-1 0 0,0 0 0 0 0,0-1 0 0 0,-1 1 0 0 0,1 0 0 0 0,-1 0 0 0 0,0 0 0 0 0,0 0 1 0 0,0-1-1 0 0,0 1 0 0 0,0 0 0 0 0,-1-1 0 0 0,1 1 0 0 0,-1-1 0 0 0,1 0 0 0 0,-4 3 1 0 0,-5 8-348 0 0,-1-1 0 0 0,0-1 0 0 0,-1 0 0 0 0,-25 17 0 0 0,24-19-1184 0 0,0-1-1 0 0,0-1 0 0 0,-1 0 0 0 0,0-1 0 0 0,-18 6 1 0 0,26-12-757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76B95-F3C2-4BD0-A6D6-2228BC073B69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19F93-1C40-45F6-A45B-07FC534F1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노드</a:t>
            </a:r>
            <a:r>
              <a:rPr lang="en-US" altLang="ko-KR" dirty="0"/>
              <a:t>: 784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ko-KR" altLang="en-US" dirty="0"/>
              <a:t>입력 </a:t>
            </a:r>
            <a:r>
              <a:rPr lang="en-US" altLang="ko-KR" dirty="0"/>
              <a:t>feature</a:t>
            </a:r>
            <a:r>
              <a:rPr lang="ko-KR" altLang="en-US" dirty="0"/>
              <a:t>의 개수가 많음 </a:t>
            </a:r>
            <a:endParaRPr lang="en-US" altLang="ko-KR" dirty="0"/>
          </a:p>
          <a:p>
            <a:r>
              <a:rPr lang="en-US" altLang="ko-KR" dirty="0"/>
              <a:t>Category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237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7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021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69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336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394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75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6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99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0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41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4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7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15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86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6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260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42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5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3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38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25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07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423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71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94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9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47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55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5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99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61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01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51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30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9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102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797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08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922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5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37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421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023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308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480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899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137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520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547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958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4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080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99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01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99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760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54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959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71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313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7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71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443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35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881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7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336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07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169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843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060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0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070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428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19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432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595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842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457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102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871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242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415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88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433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625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494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031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361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175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376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801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9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05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025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991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484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517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038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665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628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926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753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8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D0E71-EE5A-400A-8936-6DC34F39FB5C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B2ED-1E54-434E-9F82-36E8EB617D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6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6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6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ehit.com/blog/google-deepmind-alphago-how-it-works/" TargetMode="External"/><Relationship Id="rId2" Type="http://schemas.openxmlformats.org/officeDocument/2006/relationships/hyperlink" Target="https://gogameguru.com/i/2016/03/deepmind-mastering-go.pdf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www.slideshare.net/ckmarkohchang/alphago-in-depth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7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7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7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7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8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8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8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ikxFZZO2sk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ikxFZZO2sk?feature=oembed" TargetMode="External"/><Relationship Id="rId4" Type="http://schemas.openxmlformats.org/officeDocument/2006/relationships/image" Target="../media/image108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87.xml"/><Relationship Id="rId4" Type="http://schemas.openxmlformats.org/officeDocument/2006/relationships/hyperlink" Target="https://www.youtube.com/watch?v=tYxkIOTdeu8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8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tiff"/></Relationships>
</file>

<file path=ppt/slides/_rels/slide1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117" Type="http://schemas.openxmlformats.org/officeDocument/2006/relationships/image" Target="../media/image171.png"/><Relationship Id="rId21" Type="http://schemas.openxmlformats.org/officeDocument/2006/relationships/image" Target="../media/image123.png"/><Relationship Id="rId42" Type="http://schemas.openxmlformats.org/officeDocument/2006/relationships/customXml" Target="../ink/ink23.xml"/><Relationship Id="rId47" Type="http://schemas.openxmlformats.org/officeDocument/2006/relationships/image" Target="../media/image136.png"/><Relationship Id="rId63" Type="http://schemas.openxmlformats.org/officeDocument/2006/relationships/image" Target="../media/image144.png"/><Relationship Id="rId68" Type="http://schemas.openxmlformats.org/officeDocument/2006/relationships/customXml" Target="../ink/ink36.xml"/><Relationship Id="rId84" Type="http://schemas.openxmlformats.org/officeDocument/2006/relationships/customXml" Target="../ink/ink44.xml"/><Relationship Id="rId89" Type="http://schemas.openxmlformats.org/officeDocument/2006/relationships/image" Target="../media/image157.png"/><Relationship Id="rId112" Type="http://schemas.openxmlformats.org/officeDocument/2006/relationships/customXml" Target="../ink/ink58.xml"/><Relationship Id="rId133" Type="http://schemas.openxmlformats.org/officeDocument/2006/relationships/image" Target="../media/image179.png"/><Relationship Id="rId138" Type="http://schemas.openxmlformats.org/officeDocument/2006/relationships/customXml" Target="../ink/ink71.xml"/><Relationship Id="rId154" Type="http://schemas.openxmlformats.org/officeDocument/2006/relationships/customXml" Target="../ink/ink79.xml"/><Relationship Id="rId159" Type="http://schemas.openxmlformats.org/officeDocument/2006/relationships/image" Target="../media/image192.png"/><Relationship Id="rId170" Type="http://schemas.openxmlformats.org/officeDocument/2006/relationships/customXml" Target="../ink/ink87.xml"/><Relationship Id="rId16" Type="http://schemas.openxmlformats.org/officeDocument/2006/relationships/customXml" Target="../ink/ink10.xml"/><Relationship Id="rId107" Type="http://schemas.openxmlformats.org/officeDocument/2006/relationships/image" Target="../media/image166.png"/><Relationship Id="rId11" Type="http://schemas.openxmlformats.org/officeDocument/2006/relationships/image" Target="../media/image118.png"/><Relationship Id="rId32" Type="http://schemas.openxmlformats.org/officeDocument/2006/relationships/customXml" Target="../ink/ink18.xml"/><Relationship Id="rId37" Type="http://schemas.openxmlformats.org/officeDocument/2006/relationships/image" Target="../media/image131.png"/><Relationship Id="rId53" Type="http://schemas.openxmlformats.org/officeDocument/2006/relationships/image" Target="../media/image139.png"/><Relationship Id="rId58" Type="http://schemas.openxmlformats.org/officeDocument/2006/relationships/customXml" Target="../ink/ink31.xml"/><Relationship Id="rId74" Type="http://schemas.openxmlformats.org/officeDocument/2006/relationships/customXml" Target="../ink/ink39.xml"/><Relationship Id="rId79" Type="http://schemas.openxmlformats.org/officeDocument/2006/relationships/image" Target="../media/image152.png"/><Relationship Id="rId102" Type="http://schemas.openxmlformats.org/officeDocument/2006/relationships/customXml" Target="../ink/ink53.xml"/><Relationship Id="rId123" Type="http://schemas.openxmlformats.org/officeDocument/2006/relationships/image" Target="../media/image174.png"/><Relationship Id="rId128" Type="http://schemas.openxmlformats.org/officeDocument/2006/relationships/customXml" Target="../ink/ink66.xml"/><Relationship Id="rId144" Type="http://schemas.openxmlformats.org/officeDocument/2006/relationships/customXml" Target="../ink/ink74.xml"/><Relationship Id="rId149" Type="http://schemas.openxmlformats.org/officeDocument/2006/relationships/image" Target="../media/image187.png"/><Relationship Id="rId5" Type="http://schemas.openxmlformats.org/officeDocument/2006/relationships/image" Target="../media/image115.png"/><Relationship Id="rId90" Type="http://schemas.openxmlformats.org/officeDocument/2006/relationships/customXml" Target="../ink/ink47.xml"/><Relationship Id="rId95" Type="http://schemas.openxmlformats.org/officeDocument/2006/relationships/image" Target="../media/image160.png"/><Relationship Id="rId160" Type="http://schemas.openxmlformats.org/officeDocument/2006/relationships/customXml" Target="../ink/ink82.xml"/><Relationship Id="rId165" Type="http://schemas.openxmlformats.org/officeDocument/2006/relationships/image" Target="../media/image195.png"/><Relationship Id="rId22" Type="http://schemas.openxmlformats.org/officeDocument/2006/relationships/customXml" Target="../ink/ink13.xml"/><Relationship Id="rId27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customXml" Target="../ink/ink26.xml"/><Relationship Id="rId64" Type="http://schemas.openxmlformats.org/officeDocument/2006/relationships/customXml" Target="../ink/ink34.xml"/><Relationship Id="rId69" Type="http://schemas.openxmlformats.org/officeDocument/2006/relationships/image" Target="../media/image147.png"/><Relationship Id="rId113" Type="http://schemas.openxmlformats.org/officeDocument/2006/relationships/image" Target="../media/image169.png"/><Relationship Id="rId118" Type="http://schemas.openxmlformats.org/officeDocument/2006/relationships/customXml" Target="../ink/ink61.xml"/><Relationship Id="rId134" Type="http://schemas.openxmlformats.org/officeDocument/2006/relationships/customXml" Target="../ink/ink69.xml"/><Relationship Id="rId139" Type="http://schemas.openxmlformats.org/officeDocument/2006/relationships/image" Target="../media/image182.png"/><Relationship Id="rId80" Type="http://schemas.openxmlformats.org/officeDocument/2006/relationships/customXml" Target="../ink/ink42.xml"/><Relationship Id="rId85" Type="http://schemas.openxmlformats.org/officeDocument/2006/relationships/image" Target="../media/image155.png"/><Relationship Id="rId150" Type="http://schemas.openxmlformats.org/officeDocument/2006/relationships/customXml" Target="../ink/ink77.xml"/><Relationship Id="rId155" Type="http://schemas.openxmlformats.org/officeDocument/2006/relationships/image" Target="../media/image190.png"/><Relationship Id="rId171" Type="http://schemas.openxmlformats.org/officeDocument/2006/relationships/image" Target="../media/image198.png"/><Relationship Id="rId12" Type="http://schemas.openxmlformats.org/officeDocument/2006/relationships/customXml" Target="../ink/ink8.xml"/><Relationship Id="rId17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customXml" Target="../ink/ink21.xml"/><Relationship Id="rId59" Type="http://schemas.openxmlformats.org/officeDocument/2006/relationships/image" Target="../media/image142.png"/><Relationship Id="rId103" Type="http://schemas.openxmlformats.org/officeDocument/2006/relationships/image" Target="../media/image164.png"/><Relationship Id="rId108" Type="http://schemas.openxmlformats.org/officeDocument/2006/relationships/customXml" Target="../ink/ink56.xml"/><Relationship Id="rId124" Type="http://schemas.openxmlformats.org/officeDocument/2006/relationships/customXml" Target="../ink/ink64.xml"/><Relationship Id="rId129" Type="http://schemas.openxmlformats.org/officeDocument/2006/relationships/image" Target="../media/image177.png"/><Relationship Id="rId54" Type="http://schemas.openxmlformats.org/officeDocument/2006/relationships/customXml" Target="../ink/ink29.xml"/><Relationship Id="rId70" Type="http://schemas.openxmlformats.org/officeDocument/2006/relationships/customXml" Target="../ink/ink37.xml"/><Relationship Id="rId75" Type="http://schemas.openxmlformats.org/officeDocument/2006/relationships/image" Target="../media/image150.png"/><Relationship Id="rId91" Type="http://schemas.openxmlformats.org/officeDocument/2006/relationships/image" Target="../media/image158.png"/><Relationship Id="rId96" Type="http://schemas.openxmlformats.org/officeDocument/2006/relationships/customXml" Target="../ink/ink50.xml"/><Relationship Id="rId140" Type="http://schemas.openxmlformats.org/officeDocument/2006/relationships/customXml" Target="../ink/ink72.xml"/><Relationship Id="rId145" Type="http://schemas.openxmlformats.org/officeDocument/2006/relationships/image" Target="../media/image185.png"/><Relationship Id="rId161" Type="http://schemas.openxmlformats.org/officeDocument/2006/relationships/image" Target="../media/image193.png"/><Relationship Id="rId166" Type="http://schemas.openxmlformats.org/officeDocument/2006/relationships/customXml" Target="../ink/ink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137.png"/><Relationship Id="rId57" Type="http://schemas.openxmlformats.org/officeDocument/2006/relationships/image" Target="../media/image141.png"/><Relationship Id="rId106" Type="http://schemas.openxmlformats.org/officeDocument/2006/relationships/customXml" Target="../ink/ink55.xml"/><Relationship Id="rId114" Type="http://schemas.openxmlformats.org/officeDocument/2006/relationships/customXml" Target="../ink/ink59.xml"/><Relationship Id="rId119" Type="http://schemas.openxmlformats.org/officeDocument/2006/relationships/image" Target="../media/image172.png"/><Relationship Id="rId127" Type="http://schemas.openxmlformats.org/officeDocument/2006/relationships/image" Target="../media/image176.png"/><Relationship Id="rId10" Type="http://schemas.openxmlformats.org/officeDocument/2006/relationships/customXml" Target="../ink/ink7.xml"/><Relationship Id="rId31" Type="http://schemas.openxmlformats.org/officeDocument/2006/relationships/image" Target="../media/image128.png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145.png"/><Relationship Id="rId73" Type="http://schemas.openxmlformats.org/officeDocument/2006/relationships/image" Target="../media/image149.png"/><Relationship Id="rId78" Type="http://schemas.openxmlformats.org/officeDocument/2006/relationships/customXml" Target="../ink/ink41.xml"/><Relationship Id="rId81" Type="http://schemas.openxmlformats.org/officeDocument/2006/relationships/image" Target="../media/image153.png"/><Relationship Id="rId86" Type="http://schemas.openxmlformats.org/officeDocument/2006/relationships/customXml" Target="../ink/ink45.xml"/><Relationship Id="rId94" Type="http://schemas.openxmlformats.org/officeDocument/2006/relationships/customXml" Target="../ink/ink49.xml"/><Relationship Id="rId99" Type="http://schemas.openxmlformats.org/officeDocument/2006/relationships/image" Target="../media/image162.png"/><Relationship Id="rId101" Type="http://schemas.openxmlformats.org/officeDocument/2006/relationships/image" Target="../media/image163.png"/><Relationship Id="rId122" Type="http://schemas.openxmlformats.org/officeDocument/2006/relationships/customXml" Target="../ink/ink63.xml"/><Relationship Id="rId130" Type="http://schemas.openxmlformats.org/officeDocument/2006/relationships/customXml" Target="../ink/ink67.xml"/><Relationship Id="rId135" Type="http://schemas.openxmlformats.org/officeDocument/2006/relationships/image" Target="../media/image180.png"/><Relationship Id="rId143" Type="http://schemas.openxmlformats.org/officeDocument/2006/relationships/image" Target="../media/image184.png"/><Relationship Id="rId148" Type="http://schemas.openxmlformats.org/officeDocument/2006/relationships/customXml" Target="../ink/ink76.xml"/><Relationship Id="rId151" Type="http://schemas.openxmlformats.org/officeDocument/2006/relationships/image" Target="../media/image188.png"/><Relationship Id="rId156" Type="http://schemas.openxmlformats.org/officeDocument/2006/relationships/customXml" Target="../ink/ink80.xml"/><Relationship Id="rId164" Type="http://schemas.openxmlformats.org/officeDocument/2006/relationships/customXml" Target="../ink/ink84.xml"/><Relationship Id="rId169" Type="http://schemas.openxmlformats.org/officeDocument/2006/relationships/image" Target="../media/image197.png"/><Relationship Id="rId4" Type="http://schemas.openxmlformats.org/officeDocument/2006/relationships/customXml" Target="../ink/ink4.xml"/><Relationship Id="rId9" Type="http://schemas.openxmlformats.org/officeDocument/2006/relationships/image" Target="../media/image117.png"/><Relationship Id="rId172" Type="http://schemas.openxmlformats.org/officeDocument/2006/relationships/customXml" Target="../ink/ink88.xml"/><Relationship Id="rId13" Type="http://schemas.openxmlformats.org/officeDocument/2006/relationships/image" Target="../media/image119.png"/><Relationship Id="rId18" Type="http://schemas.openxmlformats.org/officeDocument/2006/relationships/customXml" Target="../ink/ink11.xml"/><Relationship Id="rId39" Type="http://schemas.openxmlformats.org/officeDocument/2006/relationships/image" Target="../media/image132.png"/><Relationship Id="rId109" Type="http://schemas.openxmlformats.org/officeDocument/2006/relationships/image" Target="../media/image167.png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140.png"/><Relationship Id="rId76" Type="http://schemas.openxmlformats.org/officeDocument/2006/relationships/customXml" Target="../ink/ink40.xml"/><Relationship Id="rId97" Type="http://schemas.openxmlformats.org/officeDocument/2006/relationships/image" Target="../media/image161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175.png"/><Relationship Id="rId141" Type="http://schemas.openxmlformats.org/officeDocument/2006/relationships/image" Target="../media/image183.png"/><Relationship Id="rId146" Type="http://schemas.openxmlformats.org/officeDocument/2006/relationships/customXml" Target="../ink/ink75.xml"/><Relationship Id="rId167" Type="http://schemas.openxmlformats.org/officeDocument/2006/relationships/image" Target="../media/image196.png"/><Relationship Id="rId7" Type="http://schemas.openxmlformats.org/officeDocument/2006/relationships/image" Target="../media/image116.png"/><Relationship Id="rId71" Type="http://schemas.openxmlformats.org/officeDocument/2006/relationships/image" Target="../media/image148.png"/><Relationship Id="rId92" Type="http://schemas.openxmlformats.org/officeDocument/2006/relationships/customXml" Target="../ink/ink48.xml"/><Relationship Id="rId162" Type="http://schemas.openxmlformats.org/officeDocument/2006/relationships/customXml" Target="../ink/ink83.xml"/><Relationship Id="rId2" Type="http://schemas.openxmlformats.org/officeDocument/2006/relationships/customXml" Target="../ink/ink3.xml"/><Relationship Id="rId29" Type="http://schemas.openxmlformats.org/officeDocument/2006/relationships/image" Target="../media/image127.png"/><Relationship Id="rId24" Type="http://schemas.openxmlformats.org/officeDocument/2006/relationships/customXml" Target="../ink/ink14.xml"/><Relationship Id="rId40" Type="http://schemas.openxmlformats.org/officeDocument/2006/relationships/customXml" Target="../ink/ink22.xml"/><Relationship Id="rId45" Type="http://schemas.openxmlformats.org/officeDocument/2006/relationships/image" Target="../media/image135.png"/><Relationship Id="rId66" Type="http://schemas.openxmlformats.org/officeDocument/2006/relationships/customXml" Target="../ink/ink35.xml"/><Relationship Id="rId87" Type="http://schemas.openxmlformats.org/officeDocument/2006/relationships/image" Target="../media/image156.png"/><Relationship Id="rId110" Type="http://schemas.openxmlformats.org/officeDocument/2006/relationships/customXml" Target="../ink/ink57.xml"/><Relationship Id="rId115" Type="http://schemas.openxmlformats.org/officeDocument/2006/relationships/image" Target="../media/image170.png"/><Relationship Id="rId131" Type="http://schemas.openxmlformats.org/officeDocument/2006/relationships/image" Target="../media/image178.png"/><Relationship Id="rId136" Type="http://schemas.openxmlformats.org/officeDocument/2006/relationships/customXml" Target="../ink/ink70.xml"/><Relationship Id="rId157" Type="http://schemas.openxmlformats.org/officeDocument/2006/relationships/image" Target="../media/image191.png"/><Relationship Id="rId61" Type="http://schemas.openxmlformats.org/officeDocument/2006/relationships/image" Target="../media/image143.png"/><Relationship Id="rId82" Type="http://schemas.openxmlformats.org/officeDocument/2006/relationships/customXml" Target="../ink/ink43.xml"/><Relationship Id="rId152" Type="http://schemas.openxmlformats.org/officeDocument/2006/relationships/customXml" Target="../ink/ink78.xml"/><Relationship Id="rId173" Type="http://schemas.openxmlformats.org/officeDocument/2006/relationships/image" Target="../media/image199.png"/><Relationship Id="rId19" Type="http://schemas.openxmlformats.org/officeDocument/2006/relationships/image" Target="../media/image122.png"/><Relationship Id="rId14" Type="http://schemas.openxmlformats.org/officeDocument/2006/relationships/customXml" Target="../ink/ink9.xml"/><Relationship Id="rId30" Type="http://schemas.openxmlformats.org/officeDocument/2006/relationships/customXml" Target="../ink/ink17.xml"/><Relationship Id="rId35" Type="http://schemas.openxmlformats.org/officeDocument/2006/relationships/image" Target="../media/image130.png"/><Relationship Id="rId56" Type="http://schemas.openxmlformats.org/officeDocument/2006/relationships/customXml" Target="../ink/ink30.xml"/><Relationship Id="rId77" Type="http://schemas.openxmlformats.org/officeDocument/2006/relationships/image" Target="../media/image151.png"/><Relationship Id="rId100" Type="http://schemas.openxmlformats.org/officeDocument/2006/relationships/customXml" Target="../ink/ink52.xml"/><Relationship Id="rId105" Type="http://schemas.openxmlformats.org/officeDocument/2006/relationships/image" Target="../media/image165.png"/><Relationship Id="rId126" Type="http://schemas.openxmlformats.org/officeDocument/2006/relationships/customXml" Target="../ink/ink65.xml"/><Relationship Id="rId147" Type="http://schemas.openxmlformats.org/officeDocument/2006/relationships/image" Target="../media/image186.png"/><Relationship Id="rId168" Type="http://schemas.openxmlformats.org/officeDocument/2006/relationships/customXml" Target="../ink/ink86.xml"/><Relationship Id="rId8" Type="http://schemas.openxmlformats.org/officeDocument/2006/relationships/customXml" Target="../ink/ink6.xml"/><Relationship Id="rId51" Type="http://schemas.openxmlformats.org/officeDocument/2006/relationships/image" Target="../media/image138.png"/><Relationship Id="rId72" Type="http://schemas.openxmlformats.org/officeDocument/2006/relationships/customXml" Target="../ink/ink38.xml"/><Relationship Id="rId93" Type="http://schemas.openxmlformats.org/officeDocument/2006/relationships/image" Target="../media/image159.png"/><Relationship Id="rId98" Type="http://schemas.openxmlformats.org/officeDocument/2006/relationships/customXml" Target="../ink/ink51.xml"/><Relationship Id="rId121" Type="http://schemas.openxmlformats.org/officeDocument/2006/relationships/image" Target="../media/image173.png"/><Relationship Id="rId142" Type="http://schemas.openxmlformats.org/officeDocument/2006/relationships/customXml" Target="../ink/ink73.xml"/><Relationship Id="rId163" Type="http://schemas.openxmlformats.org/officeDocument/2006/relationships/image" Target="../media/image194.png"/><Relationship Id="rId3" Type="http://schemas.openxmlformats.org/officeDocument/2006/relationships/image" Target="../media/image114.png"/><Relationship Id="rId25" Type="http://schemas.openxmlformats.org/officeDocument/2006/relationships/image" Target="../media/image125.png"/><Relationship Id="rId46" Type="http://schemas.openxmlformats.org/officeDocument/2006/relationships/customXml" Target="../ink/ink25.xml"/><Relationship Id="rId67" Type="http://schemas.openxmlformats.org/officeDocument/2006/relationships/image" Target="../media/image146.png"/><Relationship Id="rId116" Type="http://schemas.openxmlformats.org/officeDocument/2006/relationships/customXml" Target="../ink/ink60.xml"/><Relationship Id="rId137" Type="http://schemas.openxmlformats.org/officeDocument/2006/relationships/image" Target="../media/image181.png"/><Relationship Id="rId158" Type="http://schemas.openxmlformats.org/officeDocument/2006/relationships/customXml" Target="../ink/ink81.xml"/><Relationship Id="rId20" Type="http://schemas.openxmlformats.org/officeDocument/2006/relationships/customXml" Target="../ink/ink12.xml"/><Relationship Id="rId41" Type="http://schemas.openxmlformats.org/officeDocument/2006/relationships/image" Target="../media/image133.png"/><Relationship Id="rId62" Type="http://schemas.openxmlformats.org/officeDocument/2006/relationships/customXml" Target="../ink/ink33.xml"/><Relationship Id="rId83" Type="http://schemas.openxmlformats.org/officeDocument/2006/relationships/image" Target="../media/image154.png"/><Relationship Id="rId88" Type="http://schemas.openxmlformats.org/officeDocument/2006/relationships/customXml" Target="../ink/ink46.xml"/><Relationship Id="rId111" Type="http://schemas.openxmlformats.org/officeDocument/2006/relationships/image" Target="../media/image168.png"/><Relationship Id="rId132" Type="http://schemas.openxmlformats.org/officeDocument/2006/relationships/customXml" Target="../ink/ink68.xml"/><Relationship Id="rId153" Type="http://schemas.openxmlformats.org/officeDocument/2006/relationships/image" Target="../media/image189.png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.xml"/><Relationship Id="rId18" Type="http://schemas.openxmlformats.org/officeDocument/2006/relationships/image" Target="../media/image208.png"/><Relationship Id="rId26" Type="http://schemas.openxmlformats.org/officeDocument/2006/relationships/image" Target="../media/image212.png"/><Relationship Id="rId39" Type="http://schemas.openxmlformats.org/officeDocument/2006/relationships/customXml" Target="../ink/ink107.xml"/><Relationship Id="rId3" Type="http://schemas.openxmlformats.org/officeDocument/2006/relationships/customXml" Target="../ink/ink89.xml"/><Relationship Id="rId21" Type="http://schemas.openxmlformats.org/officeDocument/2006/relationships/customXml" Target="../ink/ink98.xml"/><Relationship Id="rId34" Type="http://schemas.openxmlformats.org/officeDocument/2006/relationships/image" Target="../media/image216.png"/><Relationship Id="rId42" Type="http://schemas.openxmlformats.org/officeDocument/2006/relationships/image" Target="../media/image220.png"/><Relationship Id="rId47" Type="http://schemas.openxmlformats.org/officeDocument/2006/relationships/customXml" Target="../ink/ink111.xml"/><Relationship Id="rId50" Type="http://schemas.openxmlformats.org/officeDocument/2006/relationships/image" Target="../media/image224.png"/><Relationship Id="rId7" Type="http://schemas.openxmlformats.org/officeDocument/2006/relationships/customXml" Target="../ink/ink91.xml"/><Relationship Id="rId12" Type="http://schemas.openxmlformats.org/officeDocument/2006/relationships/image" Target="../media/image205.png"/><Relationship Id="rId17" Type="http://schemas.openxmlformats.org/officeDocument/2006/relationships/customXml" Target="../ink/ink96.xml"/><Relationship Id="rId25" Type="http://schemas.openxmlformats.org/officeDocument/2006/relationships/customXml" Target="../ink/ink100.xml"/><Relationship Id="rId33" Type="http://schemas.openxmlformats.org/officeDocument/2006/relationships/customXml" Target="../ink/ink104.xml"/><Relationship Id="rId38" Type="http://schemas.openxmlformats.org/officeDocument/2006/relationships/image" Target="../media/image218.png"/><Relationship Id="rId46" Type="http://schemas.openxmlformats.org/officeDocument/2006/relationships/image" Target="../media/image222.png"/><Relationship Id="rId2" Type="http://schemas.openxmlformats.org/officeDocument/2006/relationships/image" Target="../media/image114.tiff"/><Relationship Id="rId16" Type="http://schemas.openxmlformats.org/officeDocument/2006/relationships/image" Target="../media/image207.png"/><Relationship Id="rId20" Type="http://schemas.openxmlformats.org/officeDocument/2006/relationships/image" Target="../media/image209.png"/><Relationship Id="rId29" Type="http://schemas.openxmlformats.org/officeDocument/2006/relationships/customXml" Target="../ink/ink102.xml"/><Relationship Id="rId41" Type="http://schemas.openxmlformats.org/officeDocument/2006/relationships/customXml" Target="../ink/ink108.xml"/><Relationship Id="rId54" Type="http://schemas.openxmlformats.org/officeDocument/2006/relationships/image" Target="../media/image2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11" Type="http://schemas.openxmlformats.org/officeDocument/2006/relationships/customXml" Target="../ink/ink93.xml"/><Relationship Id="rId24" Type="http://schemas.openxmlformats.org/officeDocument/2006/relationships/image" Target="../media/image211.png"/><Relationship Id="rId32" Type="http://schemas.openxmlformats.org/officeDocument/2006/relationships/image" Target="../media/image215.png"/><Relationship Id="rId37" Type="http://schemas.openxmlformats.org/officeDocument/2006/relationships/customXml" Target="../ink/ink106.xml"/><Relationship Id="rId40" Type="http://schemas.openxmlformats.org/officeDocument/2006/relationships/image" Target="../media/image219.png"/><Relationship Id="rId45" Type="http://schemas.openxmlformats.org/officeDocument/2006/relationships/customXml" Target="../ink/ink110.xml"/><Relationship Id="rId53" Type="http://schemas.openxmlformats.org/officeDocument/2006/relationships/customXml" Target="../ink/ink114.xml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28" Type="http://schemas.openxmlformats.org/officeDocument/2006/relationships/image" Target="../media/image213.png"/><Relationship Id="rId36" Type="http://schemas.openxmlformats.org/officeDocument/2006/relationships/image" Target="../media/image217.png"/><Relationship Id="rId49" Type="http://schemas.openxmlformats.org/officeDocument/2006/relationships/customXml" Target="../ink/ink112.xml"/><Relationship Id="rId10" Type="http://schemas.openxmlformats.org/officeDocument/2006/relationships/image" Target="../media/image204.png"/><Relationship Id="rId19" Type="http://schemas.openxmlformats.org/officeDocument/2006/relationships/customXml" Target="../ink/ink97.xml"/><Relationship Id="rId31" Type="http://schemas.openxmlformats.org/officeDocument/2006/relationships/customXml" Target="../ink/ink103.xml"/><Relationship Id="rId44" Type="http://schemas.openxmlformats.org/officeDocument/2006/relationships/image" Target="../media/image221.png"/><Relationship Id="rId52" Type="http://schemas.openxmlformats.org/officeDocument/2006/relationships/image" Target="../media/image225.png"/><Relationship Id="rId4" Type="http://schemas.openxmlformats.org/officeDocument/2006/relationships/image" Target="../media/image201.png"/><Relationship Id="rId9" Type="http://schemas.openxmlformats.org/officeDocument/2006/relationships/customXml" Target="../ink/ink92.xml"/><Relationship Id="rId14" Type="http://schemas.openxmlformats.org/officeDocument/2006/relationships/image" Target="../media/image206.png"/><Relationship Id="rId22" Type="http://schemas.openxmlformats.org/officeDocument/2006/relationships/image" Target="../media/image210.png"/><Relationship Id="rId27" Type="http://schemas.openxmlformats.org/officeDocument/2006/relationships/customXml" Target="../ink/ink101.xml"/><Relationship Id="rId30" Type="http://schemas.openxmlformats.org/officeDocument/2006/relationships/image" Target="../media/image214.png"/><Relationship Id="rId35" Type="http://schemas.openxmlformats.org/officeDocument/2006/relationships/customXml" Target="../ink/ink105.xml"/><Relationship Id="rId43" Type="http://schemas.openxmlformats.org/officeDocument/2006/relationships/customXml" Target="../ink/ink109.xml"/><Relationship Id="rId48" Type="http://schemas.openxmlformats.org/officeDocument/2006/relationships/image" Target="../media/image223.png"/><Relationship Id="rId8" Type="http://schemas.openxmlformats.org/officeDocument/2006/relationships/image" Target="../media/image203.png"/><Relationship Id="rId51" Type="http://schemas.openxmlformats.org/officeDocument/2006/relationships/customXml" Target="../ink/ink1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9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10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10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10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10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pathmind.com/kr/wiki/generative-adversarial-network-gan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.png"/><Relationship Id="rId18" Type="http://schemas.openxmlformats.org/officeDocument/2006/relationships/customXml" Target="../ink/ink123.xml"/><Relationship Id="rId26" Type="http://schemas.openxmlformats.org/officeDocument/2006/relationships/customXml" Target="../ink/ink127.xml"/><Relationship Id="rId39" Type="http://schemas.openxmlformats.org/officeDocument/2006/relationships/image" Target="../media/image259.png"/><Relationship Id="rId21" Type="http://schemas.openxmlformats.org/officeDocument/2006/relationships/image" Target="../media/image250.png"/><Relationship Id="rId34" Type="http://schemas.openxmlformats.org/officeDocument/2006/relationships/customXml" Target="../ink/ink131.xml"/><Relationship Id="rId42" Type="http://schemas.openxmlformats.org/officeDocument/2006/relationships/customXml" Target="../ink/ink135.xml"/><Relationship Id="rId47" Type="http://schemas.openxmlformats.org/officeDocument/2006/relationships/image" Target="../media/image263.png"/><Relationship Id="rId50" Type="http://schemas.openxmlformats.org/officeDocument/2006/relationships/customXml" Target="../ink/ink139.xml"/><Relationship Id="rId55" Type="http://schemas.openxmlformats.org/officeDocument/2006/relationships/image" Target="../media/image267.png"/><Relationship Id="rId63" Type="http://schemas.openxmlformats.org/officeDocument/2006/relationships/image" Target="../media/image271.png"/><Relationship Id="rId68" Type="http://schemas.openxmlformats.org/officeDocument/2006/relationships/customXml" Target="../ink/ink148.xml"/><Relationship Id="rId7" Type="http://schemas.openxmlformats.org/officeDocument/2006/relationships/image" Target="../media/image243.png"/><Relationship Id="rId71" Type="http://schemas.openxmlformats.org/officeDocument/2006/relationships/image" Target="../media/image275.png"/><Relationship Id="rId2" Type="http://schemas.openxmlformats.org/officeDocument/2006/relationships/customXml" Target="../ink/ink115.xml"/><Relationship Id="rId16" Type="http://schemas.openxmlformats.org/officeDocument/2006/relationships/customXml" Target="../ink/ink122.xml"/><Relationship Id="rId29" Type="http://schemas.openxmlformats.org/officeDocument/2006/relationships/image" Target="../media/image254.png"/><Relationship Id="rId11" Type="http://schemas.openxmlformats.org/officeDocument/2006/relationships/image" Target="../media/image245.png"/><Relationship Id="rId24" Type="http://schemas.openxmlformats.org/officeDocument/2006/relationships/customXml" Target="../ink/ink126.xml"/><Relationship Id="rId32" Type="http://schemas.openxmlformats.org/officeDocument/2006/relationships/customXml" Target="../ink/ink130.xml"/><Relationship Id="rId37" Type="http://schemas.openxmlformats.org/officeDocument/2006/relationships/image" Target="../media/image258.png"/><Relationship Id="rId40" Type="http://schemas.openxmlformats.org/officeDocument/2006/relationships/customXml" Target="../ink/ink134.xml"/><Relationship Id="rId45" Type="http://schemas.openxmlformats.org/officeDocument/2006/relationships/image" Target="../media/image262.png"/><Relationship Id="rId53" Type="http://schemas.openxmlformats.org/officeDocument/2006/relationships/image" Target="../media/image266.png"/><Relationship Id="rId58" Type="http://schemas.openxmlformats.org/officeDocument/2006/relationships/customXml" Target="../ink/ink143.xml"/><Relationship Id="rId66" Type="http://schemas.openxmlformats.org/officeDocument/2006/relationships/customXml" Target="../ink/ink147.xml"/><Relationship Id="rId74" Type="http://schemas.openxmlformats.org/officeDocument/2006/relationships/customXml" Target="../ink/ink151.xml"/><Relationship Id="rId5" Type="http://schemas.openxmlformats.org/officeDocument/2006/relationships/image" Target="../media/image242.png"/><Relationship Id="rId15" Type="http://schemas.openxmlformats.org/officeDocument/2006/relationships/image" Target="../media/image247.png"/><Relationship Id="rId23" Type="http://schemas.openxmlformats.org/officeDocument/2006/relationships/image" Target="../media/image251.png"/><Relationship Id="rId28" Type="http://schemas.openxmlformats.org/officeDocument/2006/relationships/customXml" Target="../ink/ink128.xml"/><Relationship Id="rId36" Type="http://schemas.openxmlformats.org/officeDocument/2006/relationships/customXml" Target="../ink/ink132.xml"/><Relationship Id="rId49" Type="http://schemas.openxmlformats.org/officeDocument/2006/relationships/image" Target="../media/image264.png"/><Relationship Id="rId57" Type="http://schemas.openxmlformats.org/officeDocument/2006/relationships/image" Target="../media/image268.png"/><Relationship Id="rId61" Type="http://schemas.openxmlformats.org/officeDocument/2006/relationships/image" Target="../media/image270.png"/><Relationship Id="rId10" Type="http://schemas.openxmlformats.org/officeDocument/2006/relationships/customXml" Target="../ink/ink119.xml"/><Relationship Id="rId19" Type="http://schemas.openxmlformats.org/officeDocument/2006/relationships/image" Target="../media/image249.png"/><Relationship Id="rId31" Type="http://schemas.openxmlformats.org/officeDocument/2006/relationships/image" Target="../media/image255.png"/><Relationship Id="rId44" Type="http://schemas.openxmlformats.org/officeDocument/2006/relationships/customXml" Target="../ink/ink136.xml"/><Relationship Id="rId52" Type="http://schemas.openxmlformats.org/officeDocument/2006/relationships/customXml" Target="../ink/ink140.xml"/><Relationship Id="rId60" Type="http://schemas.openxmlformats.org/officeDocument/2006/relationships/customXml" Target="../ink/ink144.xml"/><Relationship Id="rId65" Type="http://schemas.openxmlformats.org/officeDocument/2006/relationships/image" Target="../media/image272.png"/><Relationship Id="rId73" Type="http://schemas.openxmlformats.org/officeDocument/2006/relationships/image" Target="../media/image276.png"/><Relationship Id="rId4" Type="http://schemas.openxmlformats.org/officeDocument/2006/relationships/customXml" Target="../ink/ink116.xml"/><Relationship Id="rId9" Type="http://schemas.openxmlformats.org/officeDocument/2006/relationships/image" Target="../media/image244.png"/><Relationship Id="rId14" Type="http://schemas.openxmlformats.org/officeDocument/2006/relationships/customXml" Target="../ink/ink121.xml"/><Relationship Id="rId22" Type="http://schemas.openxmlformats.org/officeDocument/2006/relationships/customXml" Target="../ink/ink125.xml"/><Relationship Id="rId27" Type="http://schemas.openxmlformats.org/officeDocument/2006/relationships/image" Target="../media/image253.png"/><Relationship Id="rId30" Type="http://schemas.openxmlformats.org/officeDocument/2006/relationships/customXml" Target="../ink/ink129.xml"/><Relationship Id="rId35" Type="http://schemas.openxmlformats.org/officeDocument/2006/relationships/image" Target="../media/image257.png"/><Relationship Id="rId43" Type="http://schemas.openxmlformats.org/officeDocument/2006/relationships/image" Target="../media/image261.png"/><Relationship Id="rId48" Type="http://schemas.openxmlformats.org/officeDocument/2006/relationships/customXml" Target="../ink/ink138.xml"/><Relationship Id="rId56" Type="http://schemas.openxmlformats.org/officeDocument/2006/relationships/customXml" Target="../ink/ink142.xml"/><Relationship Id="rId64" Type="http://schemas.openxmlformats.org/officeDocument/2006/relationships/customXml" Target="../ink/ink146.xml"/><Relationship Id="rId69" Type="http://schemas.openxmlformats.org/officeDocument/2006/relationships/image" Target="../media/image274.png"/><Relationship Id="rId8" Type="http://schemas.openxmlformats.org/officeDocument/2006/relationships/customXml" Target="../ink/ink118.xml"/><Relationship Id="rId51" Type="http://schemas.openxmlformats.org/officeDocument/2006/relationships/image" Target="../media/image265.png"/><Relationship Id="rId72" Type="http://schemas.openxmlformats.org/officeDocument/2006/relationships/customXml" Target="../ink/ink150.xml"/><Relationship Id="rId3" Type="http://schemas.openxmlformats.org/officeDocument/2006/relationships/image" Target="../media/image241.png"/><Relationship Id="rId12" Type="http://schemas.openxmlformats.org/officeDocument/2006/relationships/customXml" Target="../ink/ink120.xml"/><Relationship Id="rId17" Type="http://schemas.openxmlformats.org/officeDocument/2006/relationships/image" Target="../media/image248.png"/><Relationship Id="rId25" Type="http://schemas.openxmlformats.org/officeDocument/2006/relationships/image" Target="../media/image252.png"/><Relationship Id="rId33" Type="http://schemas.openxmlformats.org/officeDocument/2006/relationships/image" Target="../media/image256.png"/><Relationship Id="rId38" Type="http://schemas.openxmlformats.org/officeDocument/2006/relationships/customXml" Target="../ink/ink133.xml"/><Relationship Id="rId46" Type="http://schemas.openxmlformats.org/officeDocument/2006/relationships/customXml" Target="../ink/ink137.xml"/><Relationship Id="rId59" Type="http://schemas.openxmlformats.org/officeDocument/2006/relationships/image" Target="../media/image269.png"/><Relationship Id="rId67" Type="http://schemas.openxmlformats.org/officeDocument/2006/relationships/image" Target="../media/image273.png"/><Relationship Id="rId20" Type="http://schemas.openxmlformats.org/officeDocument/2006/relationships/customXml" Target="../ink/ink124.xml"/><Relationship Id="rId41" Type="http://schemas.openxmlformats.org/officeDocument/2006/relationships/image" Target="../media/image260.png"/><Relationship Id="rId54" Type="http://schemas.openxmlformats.org/officeDocument/2006/relationships/customXml" Target="../ink/ink141.xml"/><Relationship Id="rId62" Type="http://schemas.openxmlformats.org/officeDocument/2006/relationships/customXml" Target="../ink/ink145.xml"/><Relationship Id="rId70" Type="http://schemas.openxmlformats.org/officeDocument/2006/relationships/customXml" Target="../ink/ink149.xml"/><Relationship Id="rId75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unahlee-viola/WISET-D_Offline/tree/master/Day3/face_data.z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image-net.org/search?q=do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ikkison.tistory.com/86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hoya012.github.io/blog/DenseNet-Tutorial-1/" TargetMode="Externa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4.tif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5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5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5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5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5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6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CC587-61F9-4D0C-A3B6-FB32754A0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WISET-D</a:t>
            </a:r>
            <a:r>
              <a:rPr lang="ko-KR" altLang="en-US" dirty="0"/>
              <a:t> 캠프 </a:t>
            </a:r>
            <a:r>
              <a:rPr lang="en-US" altLang="ko-KR" dirty="0"/>
              <a:t>Day3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2DD0B9-E8F6-4315-A8C0-73B3AFA7E9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2020 0623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35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깊이를 줄인다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138" y="3234813"/>
            <a:ext cx="1582589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1096736" y="5533429"/>
            <a:ext cx="1574904" cy="24989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863474" y="5583269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4" y="2029735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745983" y="2885409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15337" y="2885409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050FFD50-B1D2-4CD8-A201-C31298906733}"/>
              </a:ext>
            </a:extLst>
          </p:cNvPr>
          <p:cNvSpPr/>
          <p:nvPr/>
        </p:nvSpPr>
        <p:spPr>
          <a:xfrm rot="16200000">
            <a:off x="3859285" y="4173211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EB6F3-C903-4442-971C-BCFE53DE2EAE}"/>
              </a:ext>
            </a:extLst>
          </p:cNvPr>
          <p:cNvSpPr txBox="1"/>
          <p:nvPr/>
        </p:nvSpPr>
        <p:spPr>
          <a:xfrm>
            <a:off x="2815333" y="528150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양쪽의 수를 비교하고 유리한 개수를 셈</a:t>
            </a: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698554A-D200-4E5B-92CF-330F537F59F2}"/>
              </a:ext>
            </a:extLst>
          </p:cNvPr>
          <p:cNvSpPr/>
          <p:nvPr/>
        </p:nvSpPr>
        <p:spPr>
          <a:xfrm rot="16200000">
            <a:off x="5842327" y="4135040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CE0FC-0179-4529-B5D5-287D3F436198}"/>
              </a:ext>
            </a:extLst>
          </p:cNvPr>
          <p:cNvSpPr txBox="1"/>
          <p:nvPr/>
        </p:nvSpPr>
        <p:spPr>
          <a:xfrm>
            <a:off x="1096737" y="5948441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검색의 폭을 줄이고 검색의 깊이를 확보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Tree </a:t>
            </a:r>
            <a:r>
              <a:rPr lang="ko-KR" altLang="en-US" dirty="0">
                <a:solidFill>
                  <a:srgbClr val="FF0000"/>
                </a:solidFill>
              </a:rPr>
              <a:t>검색이 가능해지는 방법</a:t>
            </a:r>
          </a:p>
        </p:txBody>
      </p:sp>
    </p:spTree>
    <p:extLst>
      <p:ext uri="{BB962C8B-B14F-4D97-AF65-F5344CB8AC3E}">
        <p14:creationId xmlns:p14="http://schemas.microsoft.com/office/powerpoint/2010/main" val="5496311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게임의 끝까지 가보지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78" y="3014473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658897" y="3870147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28251" y="3870147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42303" y="5083277"/>
            <a:ext cx="3716593" cy="80275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1946E45-B369-40C7-AFC4-1222B2DF34D2}"/>
              </a:ext>
            </a:extLst>
          </p:cNvPr>
          <p:cNvSpPr/>
          <p:nvPr/>
        </p:nvSpPr>
        <p:spPr>
          <a:xfrm rot="16200000">
            <a:off x="3859285" y="4173211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96D357-67C2-4682-9742-26D12DED3030}"/>
              </a:ext>
            </a:extLst>
          </p:cNvPr>
          <p:cNvSpPr txBox="1"/>
          <p:nvPr/>
        </p:nvSpPr>
        <p:spPr>
          <a:xfrm>
            <a:off x="2815333" y="528150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양쪽의 수를 비교하고 유리한 개수를 셈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1B691A26-858D-4B3D-BE07-8D9672794262}"/>
              </a:ext>
            </a:extLst>
          </p:cNvPr>
          <p:cNvSpPr/>
          <p:nvPr/>
        </p:nvSpPr>
        <p:spPr>
          <a:xfrm rot="16200000">
            <a:off x="5842327" y="4135040"/>
            <a:ext cx="304802" cy="19261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6945B4-34AE-4685-8BCB-21234C2DBE42}"/>
              </a:ext>
            </a:extLst>
          </p:cNvPr>
          <p:cNvSpPr txBox="1"/>
          <p:nvPr/>
        </p:nvSpPr>
        <p:spPr>
          <a:xfrm>
            <a:off x="1096737" y="5948441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검색의 폭을 줄이고 검색의 깊이를 확보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Tree </a:t>
            </a:r>
            <a:r>
              <a:rPr lang="ko-KR" altLang="en-US" dirty="0">
                <a:solidFill>
                  <a:srgbClr val="FF0000"/>
                </a:solidFill>
              </a:rPr>
              <a:t>검색이 가능해지는 방법</a:t>
            </a:r>
          </a:p>
        </p:txBody>
      </p:sp>
    </p:spTree>
    <p:extLst>
      <p:ext uri="{BB962C8B-B14F-4D97-AF65-F5344CB8AC3E}">
        <p14:creationId xmlns:p14="http://schemas.microsoft.com/office/powerpoint/2010/main" val="266964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Monte-</a:t>
            </a:r>
            <a:r>
              <a:rPr kumimoji="1" lang="en-US" altLang="ko-KR" dirty="0" err="1"/>
              <a:t>Carlose</a:t>
            </a:r>
            <a:r>
              <a:rPr kumimoji="1" lang="en-US" altLang="ko-KR" dirty="0"/>
              <a:t> Tree Search</a:t>
            </a:r>
          </a:p>
          <a:p>
            <a:r>
              <a:rPr kumimoji="1" lang="ko-KR" altLang="en-US" dirty="0"/>
              <a:t>트리 검색 방법</a:t>
            </a:r>
            <a:endParaRPr kumimoji="1" lang="en-US" altLang="ko-KR" dirty="0"/>
          </a:p>
          <a:p>
            <a:r>
              <a:rPr kumimoji="1" lang="ko-KR" altLang="en-US" dirty="0"/>
              <a:t>이전 최강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이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48" y="3762546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5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의 경우 끝까지 가지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깊이에서 </a:t>
            </a:r>
            <a:r>
              <a:rPr kumimoji="1" lang="en-US" altLang="ko-KR" dirty="0"/>
              <a:t>Value Network</a:t>
            </a:r>
            <a:r>
              <a:rPr kumimoji="1" lang="ko-KR" altLang="en-US" dirty="0"/>
              <a:t>의 값을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3" y="3381522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7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을 사용하여 검색 폭을 줄이고</a:t>
            </a:r>
            <a:endParaRPr kumimoji="1" lang="en-US" altLang="ko-KR" dirty="0"/>
          </a:p>
          <a:p>
            <a:r>
              <a:rPr kumimoji="1" lang="en-US" altLang="ko-KR" dirty="0"/>
              <a:t>MCTS</a:t>
            </a:r>
            <a:r>
              <a:rPr kumimoji="1" lang="ko-KR" altLang="en-US" dirty="0"/>
              <a:t>를 사용하여 최선의 가지를 찾고</a:t>
            </a:r>
            <a:endParaRPr kumimoji="1" lang="en-US" altLang="ko-KR" dirty="0"/>
          </a:p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을 사용 하여 검색 깊이를 줄이고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5" y="3656589"/>
            <a:ext cx="7465780" cy="260205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601803" y="6158617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gogameguru.com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i</a:t>
            </a:r>
            <a:r>
              <a:rPr kumimoji="1" lang="en-US" altLang="ko-KR" sz="700" dirty="0"/>
              <a:t>/2016/03/</a:t>
            </a:r>
            <a:r>
              <a:rPr kumimoji="1" lang="en-US" altLang="ko-KR" sz="700" dirty="0" err="1"/>
              <a:t>deepmind</a:t>
            </a:r>
            <a:r>
              <a:rPr kumimoji="1" lang="en-US" altLang="ko-KR" sz="700" dirty="0"/>
              <a:t>-mastering-</a:t>
            </a:r>
            <a:r>
              <a:rPr kumimoji="1" lang="en-US" altLang="ko-KR" sz="700" dirty="0" err="1"/>
              <a:t>go.pdf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AE037-1E22-4E27-94AB-A79F86E8292E}"/>
              </a:ext>
            </a:extLst>
          </p:cNvPr>
          <p:cNvSpPr txBox="1"/>
          <p:nvPr/>
        </p:nvSpPr>
        <p:spPr>
          <a:xfrm>
            <a:off x="2782110" y="239516"/>
            <a:ext cx="5500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알파고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중국식 </a:t>
            </a:r>
            <a:r>
              <a:rPr lang="ko-KR" altLang="en-US" dirty="0" err="1">
                <a:solidFill>
                  <a:srgbClr val="FF0000"/>
                </a:solidFill>
              </a:rPr>
              <a:t>기보로</a:t>
            </a:r>
            <a:r>
              <a:rPr lang="ko-KR" altLang="en-US" dirty="0">
                <a:solidFill>
                  <a:srgbClr val="FF0000"/>
                </a:solidFill>
              </a:rPr>
              <a:t> 학습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그래서 </a:t>
            </a:r>
            <a:r>
              <a:rPr lang="ko-KR" altLang="en-US" dirty="0" err="1">
                <a:solidFill>
                  <a:srgbClr val="FF0000"/>
                </a:solidFill>
              </a:rPr>
              <a:t>이세돌씨가</a:t>
            </a:r>
            <a:r>
              <a:rPr lang="ko-KR" altLang="en-US" dirty="0">
                <a:solidFill>
                  <a:srgbClr val="FF0000"/>
                </a:solidFill>
              </a:rPr>
              <a:t> 중국식으로 두었음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: Deep learning</a:t>
            </a:r>
            <a:r>
              <a:rPr lang="ko-KR" altLang="en-US" dirty="0">
                <a:solidFill>
                  <a:srgbClr val="FF0000"/>
                </a:solidFill>
              </a:rPr>
              <a:t>은 좁고 깊게 잘하는 방법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알파고</a:t>
            </a:r>
            <a:r>
              <a:rPr lang="en-US" altLang="ko-KR" dirty="0">
                <a:solidFill>
                  <a:srgbClr val="FF0000"/>
                </a:solidFill>
              </a:rPr>
              <a:t>: narrow AI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Artificial General Intelligence (</a:t>
            </a:r>
            <a:r>
              <a:rPr lang="ko-KR" altLang="en-US" dirty="0">
                <a:solidFill>
                  <a:srgbClr val="FF0000"/>
                </a:solidFill>
              </a:rPr>
              <a:t>일반지능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의 구현은 아님</a:t>
            </a:r>
          </a:p>
        </p:txBody>
      </p:sp>
    </p:spTree>
    <p:extLst>
      <p:ext uri="{BB962C8B-B14F-4D97-AF65-F5344CB8AC3E}">
        <p14:creationId xmlns:p14="http://schemas.microsoft.com/office/powerpoint/2010/main" val="581889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Mastering the Game of Go with Deep Neural Networks and Tree Search </a:t>
            </a:r>
            <a:r>
              <a:rPr lang="en-US" altLang="ko-KR" dirty="0">
                <a:hlinkClick r:id="rId2"/>
              </a:rPr>
              <a:t>https://gogameguru.com/i/2016/03/deepmind-mastering-go.pdf</a:t>
            </a:r>
            <a:endParaRPr lang="en-US" altLang="ko-KR" dirty="0"/>
          </a:p>
          <a:p>
            <a:r>
              <a:rPr lang="en-US" altLang="ko-KR" dirty="0"/>
              <a:t>Google DeepMind's </a:t>
            </a:r>
            <a:r>
              <a:rPr lang="en-US" altLang="ko-KR" dirty="0" err="1"/>
              <a:t>AlphaGo</a:t>
            </a:r>
            <a:r>
              <a:rPr lang="en-US" altLang="ko-KR" dirty="0"/>
              <a:t>: How it works : </a:t>
            </a:r>
            <a:r>
              <a:rPr lang="en-US" altLang="ko-KR" dirty="0">
                <a:hlinkClick r:id="rId3"/>
              </a:rPr>
              <a:t>https://www.tastehit.com/blog/google-deepmind-alphago-how-it-works/</a:t>
            </a:r>
            <a:endParaRPr lang="en-US" altLang="ko-KR" dirty="0"/>
          </a:p>
          <a:p>
            <a:r>
              <a:rPr lang="en-US" altLang="ko-KR" dirty="0" err="1"/>
              <a:t>Alphago</a:t>
            </a:r>
            <a:r>
              <a:rPr lang="en-US" altLang="ko-KR" dirty="0"/>
              <a:t> in Depth :</a:t>
            </a:r>
            <a:r>
              <a:rPr kumimoji="1" lang="en-US" altLang="ko-KR" dirty="0">
                <a:hlinkClick r:id="rId4"/>
              </a:rPr>
              <a:t>https://www.slideshare.net/ckmarkohchang/alphago-in-depth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48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CE308-30DE-47E9-9A4D-2771747F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알파고 이후 이야기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33D2F-6353-4B15-A067-1C5F9A0C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이후버전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알파제로 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데이터 없이 학습 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알파제로끼리 대국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10% </a:t>
            </a:r>
            <a:r>
              <a:rPr lang="ko-KR" altLang="en-US" dirty="0">
                <a:solidFill>
                  <a:srgbClr val="FF0000"/>
                </a:solidFill>
              </a:rPr>
              <a:t>추려서 학습 시킴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이과정을 반복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알파제로에 대해서는 발표된 내용이 많지 않음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기술 요약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CNN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MCTS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79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3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902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B7458-94A2-4AE8-8799-44CC9FB08B96}"/>
              </a:ext>
            </a:extLst>
          </p:cNvPr>
          <p:cNvSpPr txBox="1"/>
          <p:nvPr/>
        </p:nvSpPr>
        <p:spPr>
          <a:xfrm>
            <a:off x="2246748" y="4812147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출력을 가지고 있다가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그다음</a:t>
            </a:r>
            <a:r>
              <a:rPr lang="ko-KR" altLang="en-US" dirty="0">
                <a:solidFill>
                  <a:srgbClr val="FF0000"/>
                </a:solidFill>
              </a:rPr>
              <a:t> 입력에 재사용</a:t>
            </a:r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09651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69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8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ㅊ</a:t>
            </a:r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C9967-57F8-4FC4-994C-B162B993B00A}"/>
              </a:ext>
            </a:extLst>
          </p:cNvPr>
          <p:cNvSpPr txBox="1"/>
          <p:nvPr/>
        </p:nvSpPr>
        <p:spPr>
          <a:xfrm>
            <a:off x="3956843" y="1456610"/>
            <a:ext cx="5398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실제로는 </a:t>
            </a:r>
            <a:r>
              <a:rPr lang="en-US" altLang="ko-KR" dirty="0">
                <a:solidFill>
                  <a:srgbClr val="FF0000"/>
                </a:solidFill>
              </a:rPr>
              <a:t>google </a:t>
            </a:r>
            <a:r>
              <a:rPr lang="ko-KR" altLang="en-US" dirty="0">
                <a:solidFill>
                  <a:srgbClr val="FF0000"/>
                </a:solidFill>
              </a:rPr>
              <a:t>번역은 이렇게 단순하지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Attention</a:t>
            </a:r>
            <a:r>
              <a:rPr lang="ko-KR" altLang="en-US" dirty="0" err="1">
                <a:solidFill>
                  <a:srgbClr val="FF0000"/>
                </a:solidFill>
              </a:rPr>
              <a:t>이라는게</a:t>
            </a:r>
            <a:r>
              <a:rPr lang="ko-KR" altLang="en-US" dirty="0">
                <a:solidFill>
                  <a:srgbClr val="FF0000"/>
                </a:solidFill>
              </a:rPr>
              <a:t> 하나 더 </a:t>
            </a:r>
            <a:r>
              <a:rPr lang="ko-KR" altLang="en-US" dirty="0" err="1">
                <a:solidFill>
                  <a:srgbClr val="FF0000"/>
                </a:solidFill>
              </a:rPr>
              <a:t>들어감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이해하기 어려움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7EFBC-5EAB-43B5-A0E9-DE7FF77E431F}"/>
              </a:ext>
            </a:extLst>
          </p:cNvPr>
          <p:cNvSpPr txBox="1"/>
          <p:nvPr/>
        </p:nvSpPr>
        <p:spPr>
          <a:xfrm>
            <a:off x="550821" y="2651760"/>
            <a:ext cx="4847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최근 것이 가장 크게 영향을 미침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거리가 멀어질수록 영향이 희미해짐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이것을 방지하기 위한 것이 </a:t>
            </a:r>
            <a:r>
              <a:rPr lang="en-US" altLang="ko-KR" dirty="0">
                <a:solidFill>
                  <a:srgbClr val="FF0000"/>
                </a:solidFill>
              </a:rPr>
              <a:t>LSTM 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94" y="3165988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110985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A764B-7D4A-4FBB-9A14-6782BD8BD91F}"/>
              </a:ext>
            </a:extLst>
          </p:cNvPr>
          <p:cNvSpPr txBox="1"/>
          <p:nvPr/>
        </p:nvSpPr>
        <p:spPr>
          <a:xfrm>
            <a:off x="4687083" y="1626651"/>
            <a:ext cx="380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최근 것이 가장 크게 영향을 미침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거리가 멀어질수록 영향이 희미해짐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이것을 방지하기 위한 것이 </a:t>
            </a:r>
            <a:r>
              <a:rPr lang="en-US" altLang="ko-KR" dirty="0">
                <a:solidFill>
                  <a:srgbClr val="FF0000"/>
                </a:solidFill>
              </a:rPr>
              <a:t>LSTM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97" y="4205202"/>
            <a:ext cx="4503174" cy="1894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87A36-9FB1-4221-A6A4-E98DE5B956E6}"/>
              </a:ext>
            </a:extLst>
          </p:cNvPr>
          <p:cNvSpPr txBox="1"/>
          <p:nvPr/>
        </p:nvSpPr>
        <p:spPr>
          <a:xfrm>
            <a:off x="5442527" y="424874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Word2Vec: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단어를 숫자화 하는 표준화된 방법</a:t>
            </a:r>
          </a:p>
        </p:txBody>
      </p:sp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857569" y="6143898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임베딩된</a:t>
            </a:r>
            <a:r>
              <a:rPr kumimoji="1" lang="ko-KR" altLang="en-US" dirty="0"/>
              <a:t> 결과 </a:t>
            </a:r>
            <a:r>
              <a:rPr kumimoji="1" lang="en-US" altLang="ko-KR" dirty="0">
                <a:solidFill>
                  <a:srgbClr val="FF0000"/>
                </a:solidFill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</a:rPr>
              <a:t>학습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857569" y="6143898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86" y="2778829"/>
            <a:ext cx="3538071" cy="330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C5EE2-FB80-44E2-8D1C-D9C0349CBE53}"/>
              </a:ext>
            </a:extLst>
          </p:cNvPr>
          <p:cNvSpPr txBox="1"/>
          <p:nvPr/>
        </p:nvSpPr>
        <p:spPr>
          <a:xfrm>
            <a:off x="4629727" y="1505530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워드를 </a:t>
            </a:r>
            <a:r>
              <a:rPr lang="en-US" altLang="ko-KR" b="1" dirty="0">
                <a:solidFill>
                  <a:srgbClr val="FF0000"/>
                </a:solidFill>
              </a:rPr>
              <a:t>vector</a:t>
            </a:r>
            <a:r>
              <a:rPr lang="ko-KR" altLang="en-US" b="1" dirty="0">
                <a:solidFill>
                  <a:srgbClr val="FF0000"/>
                </a:solidFill>
              </a:rPr>
              <a:t>로 바꾸는 기법</a:t>
            </a:r>
          </a:p>
        </p:txBody>
      </p:sp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110985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A05E9-D4B9-4B18-A7C9-470A35993FA4}"/>
              </a:ext>
            </a:extLst>
          </p:cNvPr>
          <p:cNvSpPr txBox="1"/>
          <p:nvPr/>
        </p:nvSpPr>
        <p:spPr>
          <a:xfrm>
            <a:off x="5488710" y="1486011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여기에 </a:t>
            </a:r>
            <a:r>
              <a:rPr lang="en-US" altLang="ko-KR" dirty="0">
                <a:solidFill>
                  <a:srgbClr val="FF0000"/>
                </a:solidFill>
              </a:rPr>
              <a:t>DNN </a:t>
            </a:r>
            <a:r>
              <a:rPr lang="ko-KR" altLang="en-US" dirty="0">
                <a:solidFill>
                  <a:srgbClr val="FF0000"/>
                </a:solidFill>
              </a:rPr>
              <a:t>적용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D6F38B-61A2-4F5D-8412-0B5EF90FAAE4}"/>
              </a:ext>
            </a:extLst>
          </p:cNvPr>
          <p:cNvCxnSpPr>
            <a:stCxn id="5" idx="2"/>
          </p:cNvCxnSpPr>
          <p:nvPr/>
        </p:nvCxnSpPr>
        <p:spPr>
          <a:xfrm flipH="1">
            <a:off x="5073073" y="1855344"/>
            <a:ext cx="1384812" cy="1645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70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535040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046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438548" y="2242861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6262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535037" y="6189590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535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4051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7271448" y="2815015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8" y="2815015"/>
                <a:ext cx="1144748" cy="217627"/>
              </a:xfrm>
              <a:prstGeom prst="rect">
                <a:avLst/>
              </a:prstGeom>
              <a:blipFill>
                <a:blip r:embed="rId8"/>
                <a:stretch>
                  <a:fillRect l="-2128" t="-17143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5046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603385" y="2797620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85" y="2797620"/>
                <a:ext cx="681092" cy="217627"/>
              </a:xfrm>
              <a:prstGeom prst="rect">
                <a:avLst/>
              </a:prstGeom>
              <a:blipFill>
                <a:blip r:embed="rId9"/>
                <a:stretch>
                  <a:fillRect l="-1786" t="-16667" b="-30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5046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669277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4090894" y="3938016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679882" y="2792990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82" y="2792990"/>
                <a:ext cx="1094239" cy="217627"/>
              </a:xfrm>
              <a:prstGeom prst="rect">
                <a:avLst/>
              </a:prstGeom>
              <a:blipFill>
                <a:blip r:embed="rId10"/>
                <a:stretch>
                  <a:fillRect l="-2793" t="-58333"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532780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540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752828" y="2903465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32" y="4902054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2249475" y="2029085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7248841" y="2738519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5183065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3298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1192771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86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08" y="4877776"/>
            <a:ext cx="5735782" cy="1608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E3B44-7F50-4691-BE50-48063C6C1812}"/>
              </a:ext>
            </a:extLst>
          </p:cNvPr>
          <p:cNvSpPr txBox="1"/>
          <p:nvPr/>
        </p:nvSpPr>
        <p:spPr>
          <a:xfrm>
            <a:off x="4574629" y="13032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필터수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90164C-ADD1-4636-9955-40FFBEA2DC27}"/>
              </a:ext>
            </a:extLst>
          </p:cNvPr>
          <p:cNvCxnSpPr>
            <a:stCxn id="2" idx="1"/>
          </p:cNvCxnSpPr>
          <p:nvPr/>
        </p:nvCxnSpPr>
        <p:spPr>
          <a:xfrm flipH="1">
            <a:off x="4122684" y="1487950"/>
            <a:ext cx="451945" cy="61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BC9B81-571C-40EA-981D-2E57781BD2F4}"/>
              </a:ext>
            </a:extLst>
          </p:cNvPr>
          <p:cNvCxnSpPr>
            <a:stCxn id="2" idx="1"/>
          </p:cNvCxnSpPr>
          <p:nvPr/>
        </p:nvCxnSpPr>
        <p:spPr>
          <a:xfrm flipH="1">
            <a:off x="4122684" y="1487949"/>
            <a:ext cx="451945" cy="128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069728-4338-4744-9013-AE953F08B7C3}"/>
              </a:ext>
            </a:extLst>
          </p:cNvPr>
          <p:cNvCxnSpPr>
            <a:stCxn id="2" idx="1"/>
          </p:cNvCxnSpPr>
          <p:nvPr/>
        </p:nvCxnSpPr>
        <p:spPr>
          <a:xfrm flipH="1">
            <a:off x="4406462" y="1487950"/>
            <a:ext cx="168166" cy="14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721B2C-7BAD-45B0-911F-81C6CB85ED47}"/>
              </a:ext>
            </a:extLst>
          </p:cNvPr>
          <p:cNvSpPr txBox="1"/>
          <p:nvPr/>
        </p:nvSpPr>
        <p:spPr>
          <a:xfrm>
            <a:off x="6855374" y="262758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개수</a:t>
            </a:r>
            <a:r>
              <a:rPr lang="en-US" altLang="ko-KR" dirty="0"/>
              <a:t>: 1000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EFC5-3E92-416D-B5F9-29BF7A2D10A5}"/>
              </a:ext>
            </a:extLst>
          </p:cNvPr>
          <p:cNvSpPr txBox="1"/>
          <p:nvPr/>
        </p:nvSpPr>
        <p:spPr>
          <a:xfrm>
            <a:off x="904671" y="4411494"/>
            <a:ext cx="4630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강화학습은 실습하기 어려움</a:t>
            </a:r>
            <a:r>
              <a:rPr lang="en-US" altLang="ko-KR" sz="2000" b="1" dirty="0">
                <a:solidFill>
                  <a:srgbClr val="FF0000"/>
                </a:solidFill>
              </a:rPr>
              <a:t>. </a:t>
            </a:r>
          </a:p>
          <a:p>
            <a:r>
              <a:rPr lang="ko-KR" altLang="en-US" sz="2000" b="1" dirty="0">
                <a:solidFill>
                  <a:srgbClr val="FF0000"/>
                </a:solidFill>
              </a:rPr>
              <a:t>실습 코드 없음</a:t>
            </a:r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3066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33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3066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1" y="1549900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0B6354-9692-4449-B6EA-04B9DCFD828B}"/>
              </a:ext>
            </a:extLst>
          </p:cNvPr>
          <p:cNvSpPr/>
          <p:nvPr/>
        </p:nvSpPr>
        <p:spPr>
          <a:xfrm>
            <a:off x="1085850" y="6232940"/>
            <a:ext cx="4795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https://www.youtube.com/watch?v=LikxFZZO2sk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E35033-5A16-46B6-9F16-DA47F6F6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Dynamic</a:t>
            </a:r>
            <a:r>
              <a:rPr lang="ko-KR" altLang="en-US" b="1" dirty="0"/>
              <a:t> </a:t>
            </a:r>
            <a:r>
              <a:rPr lang="en-US" altLang="ko-KR" b="1" dirty="0"/>
              <a:t>Robotics</a:t>
            </a:r>
            <a:br>
              <a:rPr lang="en-US" altLang="ko-KR" dirty="0"/>
            </a:br>
            <a:r>
              <a:rPr lang="en-US" altLang="ko-KR" sz="3600" dirty="0">
                <a:solidFill>
                  <a:srgbClr val="FF0000"/>
                </a:solidFill>
              </a:rPr>
              <a:t>- </a:t>
            </a:r>
            <a:r>
              <a:rPr lang="ko-KR" altLang="en-US" sz="3600" dirty="0">
                <a:solidFill>
                  <a:srgbClr val="FF0000"/>
                </a:solidFill>
              </a:rPr>
              <a:t>이것도 강화학습의 예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온라인 미디어 4" title="Parkour Atlas">
            <a:hlinkClick r:id="" action="ppaction://media"/>
            <a:extLst>
              <a:ext uri="{FF2B5EF4-FFF2-40B4-BE49-F238E27FC236}">
                <a16:creationId xmlns:a16="http://schemas.microsoft.com/office/drawing/2014/main" id="{89A6E803-1F1B-4902-AA45-F7B35F1211D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85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79" y="2962334"/>
            <a:ext cx="5669643" cy="312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35E9F-0993-492D-91C3-DABFC51461EC}"/>
              </a:ext>
            </a:extLst>
          </p:cNvPr>
          <p:cNvSpPr txBox="1"/>
          <p:nvPr/>
        </p:nvSpPr>
        <p:spPr>
          <a:xfrm>
            <a:off x="29180" y="2918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참고 슬라이드</a:t>
            </a:r>
          </a:p>
        </p:txBody>
      </p:sp>
    </p:spTree>
    <p:extLst>
      <p:ext uri="{BB962C8B-B14F-4D97-AF65-F5344CB8AC3E}">
        <p14:creationId xmlns:p14="http://schemas.microsoft.com/office/powerpoint/2010/main" val="15919208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99" y="1562986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3178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60A5A-664D-45C8-976B-611F24788DC0}"/>
              </a:ext>
            </a:extLst>
          </p:cNvPr>
          <p:cNvSpPr txBox="1"/>
          <p:nvPr/>
        </p:nvSpPr>
        <p:spPr>
          <a:xfrm>
            <a:off x="29180" y="2918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참고 슬라이드</a:t>
            </a:r>
          </a:p>
        </p:txBody>
      </p:sp>
    </p:spTree>
    <p:extLst>
      <p:ext uri="{BB962C8B-B14F-4D97-AF65-F5344CB8AC3E}">
        <p14:creationId xmlns:p14="http://schemas.microsoft.com/office/powerpoint/2010/main" val="11730245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4047967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</a:p>
          <a:p>
            <a:pPr lvl="0">
              <a:defRPr/>
            </a:pPr>
            <a:r>
              <a:rPr lang="en-US" altLang="ko-KR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Adversarial Network </a:t>
            </a:r>
          </a:p>
          <a:p>
            <a:pPr lvl="0">
              <a:defRPr/>
            </a:pPr>
            <a:r>
              <a:rPr lang="en-US" altLang="ko-KR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상호경쟁 네트워크</a:t>
            </a:r>
            <a:r>
              <a:rPr lang="en-US" altLang="ko-KR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b="0" kern="0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생성적</a:t>
            </a:r>
            <a:r>
              <a:rPr lang="ko-KR" altLang="en-US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적대 신경망</a:t>
            </a:r>
            <a:r>
              <a:rPr lang="en-US" altLang="ko-KR" sz="2400" b="0" kern="0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5" y="2102941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12240F-95A2-4955-A1F0-5D8F02303B6A}"/>
              </a:ext>
            </a:extLst>
          </p:cNvPr>
          <p:cNvCxnSpPr/>
          <p:nvPr/>
        </p:nvCxnSpPr>
        <p:spPr>
          <a:xfrm flipH="1">
            <a:off x="4971473" y="1632628"/>
            <a:ext cx="6188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07C92D-C6C5-46D4-B857-3ABB54FA0D47}"/>
              </a:ext>
            </a:extLst>
          </p:cNvPr>
          <p:cNvSpPr txBox="1"/>
          <p:nvPr/>
        </p:nvSpPr>
        <p:spPr>
          <a:xfrm>
            <a:off x="6070601" y="1494083"/>
            <a:ext cx="14904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Segmentation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78498-5115-4223-AF77-9452C9619B5A}"/>
              </a:ext>
            </a:extLst>
          </p:cNvPr>
          <p:cNvSpPr txBox="1"/>
          <p:nvPr/>
        </p:nvSpPr>
        <p:spPr>
          <a:xfrm>
            <a:off x="6070600" y="1958755"/>
            <a:ext cx="15377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Photo-realistic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AA5BEA0-DA1F-4F47-954B-944A99A1992C}"/>
              </a:ext>
            </a:extLst>
          </p:cNvPr>
          <p:cNvCxnSpPr>
            <a:cxnSpLocks/>
          </p:cNvCxnSpPr>
          <p:nvPr/>
        </p:nvCxnSpPr>
        <p:spPr>
          <a:xfrm>
            <a:off x="4971474" y="2097239"/>
            <a:ext cx="6188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07" y="1901758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178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189DF97-FD12-46D2-B739-A4316DAB737D}"/>
              </a:ext>
            </a:extLst>
          </p:cNvPr>
          <p:cNvGrpSpPr/>
          <p:nvPr/>
        </p:nvGrpSpPr>
        <p:grpSpPr>
          <a:xfrm>
            <a:off x="928956" y="335950"/>
            <a:ext cx="5048280" cy="1681213"/>
            <a:chOff x="547956" y="1987964"/>
            <a:chExt cx="7441560" cy="24782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65ADAC-66B0-43BE-89E4-371D94FC1E45}"/>
                </a:ext>
              </a:extLst>
            </p:cNvPr>
            <p:cNvGrpSpPr/>
            <p:nvPr/>
          </p:nvGrpSpPr>
          <p:grpSpPr>
            <a:xfrm>
              <a:off x="547956" y="2242844"/>
              <a:ext cx="467640" cy="321840"/>
              <a:chOff x="547956" y="2242844"/>
              <a:chExt cx="467640" cy="32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B0D9A391-0CC8-4BC5-B914-4F51001C7B7E}"/>
                      </a:ext>
                    </a:extLst>
                  </p14:cNvPr>
                  <p14:cNvContentPartPr/>
                  <p14:nvPr/>
                </p14:nvContentPartPr>
                <p14:xfrm>
                  <a:off x="547956" y="2314484"/>
                  <a:ext cx="213120" cy="17640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B0D9A391-0CC8-4BC5-B914-4F51001C7B7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34702" y="2301241"/>
                    <a:ext cx="239097" cy="202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B883D119-BB77-4DBC-BC34-CB87C42E7EE5}"/>
                      </a:ext>
                    </a:extLst>
                  </p14:cNvPr>
                  <p14:cNvContentPartPr/>
                  <p14:nvPr/>
                </p14:nvContentPartPr>
                <p14:xfrm>
                  <a:off x="774396" y="2242844"/>
                  <a:ext cx="174600" cy="21312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B883D119-BB77-4DBC-BC34-CB87C42E7EE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61659" y="2229590"/>
                    <a:ext cx="200604" cy="239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621028AD-BFB6-4167-A44F-CA0CB2EA5868}"/>
                      </a:ext>
                    </a:extLst>
                  </p14:cNvPr>
                  <p14:cNvContentPartPr/>
                  <p14:nvPr/>
                </p14:nvContentPartPr>
                <p14:xfrm>
                  <a:off x="1000836" y="2407364"/>
                  <a:ext cx="14760" cy="15732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621028AD-BFB6-4167-A44F-CA0CB2EA586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87657" y="2394122"/>
                    <a:ext cx="40590" cy="183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AB8DB-034C-45FE-93A6-FF208297EED1}"/>
                </a:ext>
              </a:extLst>
            </p:cNvPr>
            <p:cNvGrpSpPr/>
            <p:nvPr/>
          </p:nvGrpSpPr>
          <p:grpSpPr>
            <a:xfrm>
              <a:off x="573876" y="3867884"/>
              <a:ext cx="547920" cy="280800"/>
              <a:chOff x="573876" y="3867884"/>
              <a:chExt cx="547920" cy="28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D842D68C-A0C9-4B7F-9CC0-5A5E9F1DD41A}"/>
                      </a:ext>
                    </a:extLst>
                  </p14:cNvPr>
                  <p14:cNvContentPartPr/>
                  <p14:nvPr/>
                </p14:nvContentPartPr>
                <p14:xfrm>
                  <a:off x="573876" y="3867884"/>
                  <a:ext cx="213120" cy="25128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D842D68C-A0C9-4B7F-9CC0-5A5E9F1DD4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0622" y="3854631"/>
                    <a:ext cx="239097" cy="277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41A6596E-6A97-4BB5-ABAB-A94C8FB74346}"/>
                      </a:ext>
                    </a:extLst>
                  </p14:cNvPr>
                  <p14:cNvContentPartPr/>
                  <p14:nvPr/>
                </p14:nvContentPartPr>
                <p14:xfrm>
                  <a:off x="792036" y="3872564"/>
                  <a:ext cx="136440" cy="20160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41A6596E-6A97-4BB5-ABAB-A94C8FB7434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79295" y="3859301"/>
                    <a:ext cx="162454" cy="227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82E6A5CF-8BDC-4B7D-8188-98BC1F3F8586}"/>
                      </a:ext>
                    </a:extLst>
                  </p14:cNvPr>
                  <p14:cNvContentPartPr/>
                  <p14:nvPr/>
                </p14:nvContentPartPr>
                <p14:xfrm>
                  <a:off x="916596" y="4017644"/>
                  <a:ext cx="205200" cy="13104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82E6A5CF-8BDC-4B7D-8188-98BC1F3F858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3340" y="4004963"/>
                    <a:ext cx="231181" cy="1569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CDFC5C-2B91-4328-A8E8-8908D64BAE79}"/>
                </a:ext>
              </a:extLst>
            </p:cNvPr>
            <p:cNvGrpSpPr/>
            <p:nvPr/>
          </p:nvGrpSpPr>
          <p:grpSpPr>
            <a:xfrm>
              <a:off x="794196" y="1987964"/>
              <a:ext cx="7195320" cy="2478240"/>
              <a:chOff x="794196" y="1987964"/>
              <a:chExt cx="7195320" cy="247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7F738E18-76B7-4C2D-B8B3-B1A3ABCF9A3B}"/>
                      </a:ext>
                    </a:extLst>
                  </p14:cNvPr>
                  <p14:cNvContentPartPr/>
                  <p14:nvPr/>
                </p14:nvContentPartPr>
                <p14:xfrm>
                  <a:off x="794196" y="3799484"/>
                  <a:ext cx="68400" cy="13608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7F738E18-76B7-4C2D-B8B3-B1A3ABCF9A3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81042" y="3786247"/>
                    <a:ext cx="94182" cy="162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6AA5990A-007E-4A80-8DA6-542AEEFEBD47}"/>
                      </a:ext>
                    </a:extLst>
                  </p14:cNvPr>
                  <p14:cNvContentPartPr/>
                  <p14:nvPr/>
                </p14:nvContentPartPr>
                <p14:xfrm>
                  <a:off x="1212876" y="2465684"/>
                  <a:ext cx="768600" cy="45252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6AA5990A-007E-4A80-8DA6-542AEEFEBD4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99615" y="2452952"/>
                    <a:ext cx="794591" cy="478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58CDADA8-40DC-4496-A09E-146923904AB8}"/>
                      </a:ext>
                    </a:extLst>
                  </p14:cNvPr>
                  <p14:cNvContentPartPr/>
                  <p14:nvPr/>
                </p14:nvContentPartPr>
                <p14:xfrm>
                  <a:off x="1793916" y="2671244"/>
                  <a:ext cx="199080" cy="44316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58CDADA8-40DC-4496-A09E-146923904AB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0644" y="2657992"/>
                    <a:ext cx="225093" cy="469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214CC220-53FB-4F4F-B25D-52CF4DDB3551}"/>
                      </a:ext>
                    </a:extLst>
                  </p14:cNvPr>
                  <p14:cNvContentPartPr/>
                  <p14:nvPr/>
                </p14:nvContentPartPr>
                <p14:xfrm>
                  <a:off x="1290996" y="3605444"/>
                  <a:ext cx="545400" cy="53028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214CC220-53FB-4F4F-B25D-52CF4DDB355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77732" y="3592717"/>
                    <a:ext cx="571397" cy="556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745705DA-CC5A-43FF-93CD-2EA03A9728DB}"/>
                      </a:ext>
                    </a:extLst>
                  </p14:cNvPr>
                  <p14:cNvContentPartPr/>
                  <p14:nvPr/>
                </p14:nvContentPartPr>
                <p14:xfrm>
                  <a:off x="1767996" y="3528764"/>
                  <a:ext cx="176040" cy="34704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745705DA-CC5A-43FF-93CD-2EA03A9728D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54740" y="3515498"/>
                    <a:ext cx="202022" cy="373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027639AE-B76B-47B0-AABB-E4870E5E05B6}"/>
                      </a:ext>
                    </a:extLst>
                  </p14:cNvPr>
                  <p14:cNvContentPartPr/>
                  <p14:nvPr/>
                </p14:nvContentPartPr>
                <p14:xfrm>
                  <a:off x="1973196" y="3126284"/>
                  <a:ext cx="286200" cy="26136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027639AE-B76B-47B0-AABB-E4870E5E05B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959946" y="3113030"/>
                    <a:ext cx="312170" cy="287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A24A9C12-024E-4F53-B113-D93EF30B2EE0}"/>
                      </a:ext>
                    </a:extLst>
                  </p14:cNvPr>
                  <p14:cNvContentPartPr/>
                  <p14:nvPr/>
                </p14:nvContentPartPr>
                <p14:xfrm>
                  <a:off x="1876716" y="3149324"/>
                  <a:ext cx="420840" cy="3477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A24A9C12-024E-4F53-B113-D93EF30B2EE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63449" y="3136071"/>
                    <a:ext cx="446844" cy="373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0494FC3B-3CBC-41AB-A8A3-CFF305999983}"/>
                      </a:ext>
                    </a:extLst>
                  </p14:cNvPr>
                  <p14:cNvContentPartPr/>
                  <p14:nvPr/>
                </p14:nvContentPartPr>
                <p14:xfrm>
                  <a:off x="2525076" y="3217364"/>
                  <a:ext cx="510120" cy="3708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0494FC3B-3CBC-41AB-A8A3-CFF30599998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511819" y="3204121"/>
                    <a:ext cx="536103" cy="63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B7DC0D8C-95F8-459D-9920-77EB113CC178}"/>
                      </a:ext>
                    </a:extLst>
                  </p14:cNvPr>
                  <p14:cNvContentPartPr/>
                  <p14:nvPr/>
                </p14:nvContentPartPr>
                <p14:xfrm>
                  <a:off x="2834676" y="3099644"/>
                  <a:ext cx="184680" cy="35244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B7DC0D8C-95F8-459D-9920-77EB113CC17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821409" y="3086905"/>
                    <a:ext cx="210684" cy="378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01CE692F-6195-4558-8251-54EEE3EDF00C}"/>
                      </a:ext>
                    </a:extLst>
                  </p14:cNvPr>
                  <p14:cNvContentPartPr/>
                  <p14:nvPr/>
                </p14:nvContentPartPr>
                <p14:xfrm>
                  <a:off x="3261276" y="3026564"/>
                  <a:ext cx="269640" cy="33372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01CE692F-6195-4558-8251-54EEE3EDF00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248562" y="3013831"/>
                    <a:ext cx="295597" cy="359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335F9288-C8D6-4760-A8CB-A1B655F59231}"/>
                      </a:ext>
                    </a:extLst>
                  </p14:cNvPr>
                  <p14:cNvContentPartPr/>
                  <p14:nvPr/>
                </p14:nvContentPartPr>
                <p14:xfrm>
                  <a:off x="3218076" y="3177764"/>
                  <a:ext cx="410760" cy="50400"/>
                </p14:xfrm>
              </p:contentPart>
            </mc:Choice>
            <mc:Fallback xmlns=""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335F9288-C8D6-4760-A8CB-A1B655F592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204809" y="3164501"/>
                    <a:ext cx="436764" cy="76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5CA00280-F123-4EA0-BFF2-81CC70A9199C}"/>
                      </a:ext>
                    </a:extLst>
                  </p14:cNvPr>
                  <p14:cNvContentPartPr/>
                  <p14:nvPr/>
                </p14:nvContentPartPr>
                <p14:xfrm>
                  <a:off x="3108996" y="2918204"/>
                  <a:ext cx="707760" cy="561240"/>
                </p14:xfrm>
              </p:contentPart>
            </mc:Choice>
            <mc:Fallback xmlns=""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5CA00280-F123-4EA0-BFF2-81CC70A9199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095732" y="2904942"/>
                    <a:ext cx="733757" cy="587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E1BB4986-1567-46E0-B821-87FC9273E1FD}"/>
                      </a:ext>
                    </a:extLst>
                  </p14:cNvPr>
                  <p14:cNvContentPartPr/>
                  <p14:nvPr/>
                </p14:nvContentPartPr>
                <p14:xfrm>
                  <a:off x="3988116" y="2300444"/>
                  <a:ext cx="958320" cy="74484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E1BB4986-1567-46E0-B821-87FC9273E1F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74850" y="2287181"/>
                    <a:ext cx="984321" cy="770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CB30CC8D-05A6-4D00-BFFC-6B1F426A2A5C}"/>
                      </a:ext>
                    </a:extLst>
                  </p14:cNvPr>
                  <p14:cNvContentPartPr/>
                  <p14:nvPr/>
                </p14:nvContentPartPr>
                <p14:xfrm>
                  <a:off x="5184756" y="1987964"/>
                  <a:ext cx="914400" cy="7239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CB30CC8D-05A6-4D00-BFFC-6B1F426A2A5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171496" y="1975235"/>
                    <a:ext cx="940389" cy="749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73150624-B7C8-45CD-A5A8-144A9BE70D51}"/>
                      </a:ext>
                    </a:extLst>
                  </p14:cNvPr>
                  <p14:cNvContentPartPr/>
                  <p14:nvPr/>
                </p14:nvContentPartPr>
                <p14:xfrm>
                  <a:off x="3919356" y="3412124"/>
                  <a:ext cx="1050120" cy="66096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73150624-B7C8-45CD-A5A8-144A9BE70D5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06621" y="3399393"/>
                    <a:ext cx="1076121" cy="686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6A8CF6A6-986F-4FAA-8D01-DE35CC75B3B7}"/>
                      </a:ext>
                    </a:extLst>
                  </p14:cNvPr>
                  <p14:cNvContentPartPr/>
                  <p14:nvPr/>
                </p14:nvContentPartPr>
                <p14:xfrm>
                  <a:off x="4789116" y="3870044"/>
                  <a:ext cx="185040" cy="41940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6A8CF6A6-986F-4FAA-8D01-DE35CC75B3B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776391" y="3856789"/>
                    <a:ext cx="211020" cy="445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30A8B786-D5B0-4FDA-B1D6-947757730E91}"/>
                      </a:ext>
                    </a:extLst>
                  </p14:cNvPr>
                  <p14:cNvContentPartPr/>
                  <p14:nvPr/>
                </p14:nvContentPartPr>
                <p14:xfrm>
                  <a:off x="5205996" y="3520484"/>
                  <a:ext cx="970920" cy="88812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30A8B786-D5B0-4FDA-B1D6-947757730E9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192732" y="3507221"/>
                    <a:ext cx="996917" cy="9141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4D2EBE2-6A94-43A1-A324-DE581B0118BD}"/>
                      </a:ext>
                    </a:extLst>
                  </p14:cNvPr>
                  <p14:cNvContentPartPr/>
                  <p14:nvPr/>
                </p14:nvContentPartPr>
                <p14:xfrm>
                  <a:off x="7246116" y="2128004"/>
                  <a:ext cx="331560" cy="59436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4D2EBE2-6A94-43A1-A324-DE581B0118B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232854" y="2114749"/>
                    <a:ext cx="357554" cy="620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32724FAF-5D79-4718-BEC1-85C030F30A1D}"/>
                      </a:ext>
                    </a:extLst>
                  </p14:cNvPr>
                  <p14:cNvContentPartPr/>
                  <p14:nvPr/>
                </p14:nvContentPartPr>
                <p14:xfrm>
                  <a:off x="7723476" y="2333564"/>
                  <a:ext cx="41040" cy="26892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32724FAF-5D79-4718-BEC1-85C030F30A1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710322" y="2320834"/>
                    <a:ext cx="66822" cy="294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EDCD237-ACD5-44D0-9166-39A4634D1751}"/>
                      </a:ext>
                    </a:extLst>
                  </p14:cNvPr>
                  <p14:cNvContentPartPr/>
                  <p14:nvPr/>
                </p14:nvContentPartPr>
                <p14:xfrm>
                  <a:off x="7223076" y="3889844"/>
                  <a:ext cx="277560" cy="57636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EDCD237-ACD5-44D0-9166-39A4634D175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209834" y="3876576"/>
                    <a:ext cx="303515" cy="602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19157986-93CA-4F81-ABC6-DD5265704931}"/>
                      </a:ext>
                    </a:extLst>
                  </p14:cNvPr>
                  <p14:cNvContentPartPr/>
                  <p14:nvPr/>
                </p14:nvContentPartPr>
                <p14:xfrm>
                  <a:off x="7699356" y="4115924"/>
                  <a:ext cx="290160" cy="17136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19157986-93CA-4F81-ABC6-DD526570493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86625" y="4102661"/>
                    <a:ext cx="316152" cy="197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10CE561A-2232-4A78-9039-1413CCC671D1}"/>
                      </a:ext>
                    </a:extLst>
                  </p14:cNvPr>
                  <p14:cNvContentPartPr/>
                  <p14:nvPr/>
                </p14:nvContentPartPr>
                <p14:xfrm>
                  <a:off x="6367356" y="2343284"/>
                  <a:ext cx="626040" cy="59760"/>
                </p14:xfrm>
              </p:contentPart>
            </mc:Choice>
            <mc:Fallback xmlns=""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10CE561A-2232-4A78-9039-1413CCC671D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54092" y="2330063"/>
                    <a:ext cx="652037" cy="85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1B0AFADF-4BBA-4EC9-9267-ECEC7D6CDA8C}"/>
                      </a:ext>
                    </a:extLst>
                  </p14:cNvPr>
                  <p14:cNvContentPartPr/>
                  <p14:nvPr/>
                </p14:nvContentPartPr>
                <p14:xfrm>
                  <a:off x="6735276" y="2190284"/>
                  <a:ext cx="297360" cy="51696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1B0AFADF-4BBA-4EC9-9267-ECEC7D6CDA8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722555" y="2177015"/>
                    <a:ext cx="323333" cy="542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1BB1A668-CA21-4CC8-91E3-87D6E07A4F2D}"/>
                      </a:ext>
                    </a:extLst>
                  </p14:cNvPr>
                  <p14:cNvContentPartPr/>
                  <p14:nvPr/>
                </p14:nvContentPartPr>
                <p14:xfrm>
                  <a:off x="6374556" y="4034924"/>
                  <a:ext cx="583560" cy="8712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1BB1A668-CA21-4CC8-91E3-87D6E07A4F2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361293" y="4021724"/>
                    <a:ext cx="609555" cy="112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5D3C873E-83C5-461A-87A9-B03E07617AC4}"/>
                      </a:ext>
                    </a:extLst>
                  </p14:cNvPr>
                  <p14:cNvContentPartPr/>
                  <p14:nvPr/>
                </p14:nvContentPartPr>
                <p14:xfrm>
                  <a:off x="6719076" y="3953204"/>
                  <a:ext cx="224280" cy="35604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5D3C873E-83C5-461A-87A9-B03E07617AC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706351" y="3939939"/>
                    <a:ext cx="250260" cy="38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1126DE-D9F4-4BCD-9B49-D756D8892BFD}"/>
              </a:ext>
            </a:extLst>
          </p:cNvPr>
          <p:cNvGrpSpPr/>
          <p:nvPr/>
        </p:nvGrpSpPr>
        <p:grpSpPr>
          <a:xfrm>
            <a:off x="1618024" y="3802004"/>
            <a:ext cx="4911480" cy="2082960"/>
            <a:chOff x="1090476" y="4752764"/>
            <a:chExt cx="4911480" cy="20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CCD834F-6A91-48AD-BB3D-5FAA8F376F19}"/>
                    </a:ext>
                  </a:extLst>
                </p14:cNvPr>
                <p14:cNvContentPartPr/>
                <p14:nvPr/>
              </p14:nvContentPartPr>
              <p14:xfrm>
                <a:off x="1090476" y="4938524"/>
                <a:ext cx="172080" cy="2156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CCD834F-6A91-48AD-BB3D-5FAA8F376F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1836" y="4929884"/>
                  <a:ext cx="189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E871730-C72C-458E-B651-B19DF04BDEEA}"/>
                    </a:ext>
                  </a:extLst>
                </p14:cNvPr>
                <p14:cNvContentPartPr/>
                <p14:nvPr/>
              </p14:nvContentPartPr>
              <p14:xfrm>
                <a:off x="1252836" y="4924484"/>
                <a:ext cx="156240" cy="165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E871730-C72C-458E-B651-B19DF04BDE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44196" y="4915844"/>
                  <a:ext cx="17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ECE97B6-B248-4502-9621-F6E2E0AE7865}"/>
                    </a:ext>
                  </a:extLst>
                </p14:cNvPr>
                <p14:cNvContentPartPr/>
                <p14:nvPr/>
              </p14:nvContentPartPr>
              <p14:xfrm>
                <a:off x="1474956" y="5045444"/>
                <a:ext cx="34200" cy="180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ECE97B6-B248-4502-9621-F6E2E0AE78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66316" y="5036444"/>
                  <a:ext cx="5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F56C0D-529D-4F10-914E-CDF695BEF334}"/>
                    </a:ext>
                  </a:extLst>
                </p14:cNvPr>
                <p14:cNvContentPartPr/>
                <p14:nvPr/>
              </p14:nvContentPartPr>
              <p14:xfrm>
                <a:off x="1109916" y="5884964"/>
                <a:ext cx="146520" cy="1645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F56C0D-529D-4F10-914E-CDF695BEF3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0916" y="5875964"/>
                  <a:ext cx="164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4A46428-1B93-4381-AD89-40F45BD50DBC}"/>
                    </a:ext>
                  </a:extLst>
                </p14:cNvPr>
                <p14:cNvContentPartPr/>
                <p14:nvPr/>
              </p14:nvContentPartPr>
              <p14:xfrm>
                <a:off x="1245996" y="5841404"/>
                <a:ext cx="66960" cy="1864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4A46428-1B93-4381-AD89-40F45BD50D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36996" y="5832764"/>
                  <a:ext cx="84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E674C46-ABDF-4FCA-A47D-50371C737AC4}"/>
                    </a:ext>
                  </a:extLst>
                </p14:cNvPr>
                <p14:cNvContentPartPr/>
                <p14:nvPr/>
              </p14:nvContentPartPr>
              <p14:xfrm>
                <a:off x="1379916" y="5923484"/>
                <a:ext cx="165600" cy="96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E674C46-ABDF-4FCA-A47D-50371C737A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70916" y="5914844"/>
                  <a:ext cx="183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1A27AA7-52E2-4A3F-919E-FA07D3BAE2F0}"/>
                    </a:ext>
                  </a:extLst>
                </p14:cNvPr>
                <p14:cNvContentPartPr/>
                <p14:nvPr/>
              </p14:nvContentPartPr>
              <p14:xfrm>
                <a:off x="1684116" y="5350004"/>
                <a:ext cx="280080" cy="13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1A27AA7-52E2-4A3F-919E-FA07D3BAE2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5116" y="5341004"/>
                  <a:ext cx="29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C85388C-A832-4B6D-8D06-AA4DC4B4950C}"/>
                    </a:ext>
                  </a:extLst>
                </p14:cNvPr>
                <p14:cNvContentPartPr/>
                <p14:nvPr/>
              </p14:nvContentPartPr>
              <p14:xfrm>
                <a:off x="1733796" y="5486084"/>
                <a:ext cx="275400" cy="320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C85388C-A832-4B6D-8D06-AA4DC4B495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4796" y="5477084"/>
                  <a:ext cx="293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EF0075E-934F-40DF-8F99-50EB899F353E}"/>
                    </a:ext>
                  </a:extLst>
                </p14:cNvPr>
                <p14:cNvContentPartPr/>
                <p14:nvPr/>
              </p14:nvContentPartPr>
              <p14:xfrm>
                <a:off x="1818396" y="5256044"/>
                <a:ext cx="242640" cy="3852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EF0075E-934F-40DF-8F99-50EB899F35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09396" y="5247044"/>
                  <a:ext cx="260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079A272-7144-4E18-84DF-3248EF039AC6}"/>
                    </a:ext>
                  </a:extLst>
                </p14:cNvPr>
                <p14:cNvContentPartPr/>
                <p14:nvPr/>
              </p14:nvContentPartPr>
              <p14:xfrm>
                <a:off x="2227716" y="4831244"/>
                <a:ext cx="59400" cy="1326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079A272-7144-4E18-84DF-3248EF039A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18716" y="4822604"/>
                  <a:ext cx="7704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2F5BDF1-D2D9-4933-AC5A-DBC788D3A361}"/>
                    </a:ext>
                  </a:extLst>
                </p14:cNvPr>
                <p14:cNvContentPartPr/>
                <p14:nvPr/>
              </p14:nvContentPartPr>
              <p14:xfrm>
                <a:off x="2232756" y="4752764"/>
                <a:ext cx="2429640" cy="14806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2F5BDF1-D2D9-4933-AC5A-DBC788D3A3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23756" y="4743764"/>
                  <a:ext cx="244728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D5B0E8C-BC20-43FC-94E0-E6324BA3A2BC}"/>
                    </a:ext>
                  </a:extLst>
                </p14:cNvPr>
                <p14:cNvContentPartPr/>
                <p14:nvPr/>
              </p14:nvContentPartPr>
              <p14:xfrm>
                <a:off x="3441276" y="4815764"/>
                <a:ext cx="50400" cy="13856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D5B0E8C-BC20-43FC-94E0-E6324BA3A2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2636" y="4807124"/>
                  <a:ext cx="6804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CE2ADFE-FAB0-42AD-8F1C-7FB9C7F36ACB}"/>
                    </a:ext>
                  </a:extLst>
                </p14:cNvPr>
                <p14:cNvContentPartPr/>
                <p14:nvPr/>
              </p14:nvContentPartPr>
              <p14:xfrm>
                <a:off x="3636396" y="4804964"/>
                <a:ext cx="205200" cy="427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CE2ADFE-FAB0-42AD-8F1C-7FB9C7F36A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7756" y="4796324"/>
                  <a:ext cx="2228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36FC122-7B98-48C6-A355-7F6273F6A674}"/>
                    </a:ext>
                  </a:extLst>
                </p14:cNvPr>
                <p14:cNvContentPartPr/>
                <p14:nvPr/>
              </p14:nvContentPartPr>
              <p14:xfrm>
                <a:off x="3713076" y="4886684"/>
                <a:ext cx="384480" cy="6206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36FC122-7B98-48C6-A355-7F6273F6A6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4436" y="4877684"/>
                  <a:ext cx="402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EBF1873-5FED-4425-9127-B28B052EA7F9}"/>
                    </a:ext>
                  </a:extLst>
                </p14:cNvPr>
                <p14:cNvContentPartPr/>
                <p14:nvPr/>
              </p14:nvContentPartPr>
              <p14:xfrm>
                <a:off x="3818556" y="4940684"/>
                <a:ext cx="487080" cy="8139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EBF1873-5FED-4425-9127-B28B052EA7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9556" y="4932044"/>
                  <a:ext cx="50472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62CA8E4-5ADF-4055-A3C6-CA4A96416E89}"/>
                    </a:ext>
                  </a:extLst>
                </p14:cNvPr>
                <p14:cNvContentPartPr/>
                <p14:nvPr/>
              </p14:nvContentPartPr>
              <p14:xfrm>
                <a:off x="3916476" y="4945724"/>
                <a:ext cx="657000" cy="978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62CA8E4-5ADF-4055-A3C6-CA4A96416E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7476" y="4936724"/>
                  <a:ext cx="67464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AEC1127-BD62-4548-BD63-B735F746B9B3}"/>
                    </a:ext>
                  </a:extLst>
                </p14:cNvPr>
                <p14:cNvContentPartPr/>
                <p14:nvPr/>
              </p14:nvContentPartPr>
              <p14:xfrm>
                <a:off x="4026276" y="5330204"/>
                <a:ext cx="482760" cy="805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AEC1127-BD62-4548-BD63-B735F746B9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17636" y="5321564"/>
                  <a:ext cx="50040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1BA6D3C-54BA-4912-84B1-4701A7EBC318}"/>
                    </a:ext>
                  </a:extLst>
                </p14:cNvPr>
                <p14:cNvContentPartPr/>
                <p14:nvPr/>
              </p14:nvContentPartPr>
              <p14:xfrm>
                <a:off x="4240476" y="5719724"/>
                <a:ext cx="240120" cy="3484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1BA6D3C-54BA-4912-84B1-4701A7EBC3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31836" y="5710724"/>
                  <a:ext cx="2577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681C0E5-5B0A-4522-9395-46161670D11C}"/>
                    </a:ext>
                  </a:extLst>
                </p14:cNvPr>
                <p14:cNvContentPartPr/>
                <p14:nvPr/>
              </p14:nvContentPartPr>
              <p14:xfrm>
                <a:off x="3911436" y="6256124"/>
                <a:ext cx="227160" cy="2257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681C0E5-5B0A-4522-9395-46161670D1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02796" y="6247124"/>
                  <a:ext cx="244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5895D5C-EFBB-4F46-B803-7174314DF101}"/>
                    </a:ext>
                  </a:extLst>
                </p14:cNvPr>
                <p14:cNvContentPartPr/>
                <p14:nvPr/>
              </p14:nvContentPartPr>
              <p14:xfrm>
                <a:off x="3818556" y="6570044"/>
                <a:ext cx="282240" cy="990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5895D5C-EFBB-4F46-B803-7174314DF1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09556" y="6561044"/>
                  <a:ext cx="299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DB7A10F-EE0D-4F53-BA75-1AEC008DA49E}"/>
                    </a:ext>
                  </a:extLst>
                </p14:cNvPr>
                <p14:cNvContentPartPr/>
                <p14:nvPr/>
              </p14:nvContentPartPr>
              <p14:xfrm>
                <a:off x="3846276" y="6595604"/>
                <a:ext cx="64080" cy="2401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DB7A10F-EE0D-4F53-BA75-1AEC008DA4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37276" y="6586604"/>
                  <a:ext cx="81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660A7F9-A59B-41BC-A7B5-8343660039A4}"/>
                    </a:ext>
                  </a:extLst>
                </p14:cNvPr>
                <p14:cNvContentPartPr/>
                <p14:nvPr/>
              </p14:nvContentPartPr>
              <p14:xfrm>
                <a:off x="3872196" y="6644564"/>
                <a:ext cx="183960" cy="1216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660A7F9-A59B-41BC-A7B5-8343660039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63556" y="6635564"/>
                  <a:ext cx="20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4E9D892-C877-41D8-96D0-FA0D7F878970}"/>
                    </a:ext>
                  </a:extLst>
                </p14:cNvPr>
                <p14:cNvContentPartPr/>
                <p14:nvPr/>
              </p14:nvContentPartPr>
              <p14:xfrm>
                <a:off x="4133556" y="6608204"/>
                <a:ext cx="82440" cy="79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4E9D892-C877-41D8-96D0-FA0D7F8789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4916" y="6599204"/>
                  <a:ext cx="10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2D06171-B439-4F8D-B7A0-22E5702718A5}"/>
                    </a:ext>
                  </a:extLst>
                </p14:cNvPr>
                <p14:cNvContentPartPr/>
                <p14:nvPr/>
              </p14:nvContentPartPr>
              <p14:xfrm>
                <a:off x="4198716" y="6669764"/>
                <a:ext cx="37080" cy="1256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2D06171-B439-4F8D-B7A0-22E5702718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90076" y="6660764"/>
                  <a:ext cx="54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BB105FC-94CC-443A-B57B-83BF970EA4ED}"/>
                    </a:ext>
                  </a:extLst>
                </p14:cNvPr>
                <p14:cNvContentPartPr/>
                <p14:nvPr/>
              </p14:nvContentPartPr>
              <p14:xfrm>
                <a:off x="4300956" y="6601004"/>
                <a:ext cx="122400" cy="1972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BB105FC-94CC-443A-B57B-83BF970EA4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1956" y="6592004"/>
                  <a:ext cx="140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684C99C-7A3E-4A00-B88B-773E9E801CFA}"/>
                    </a:ext>
                  </a:extLst>
                </p14:cNvPr>
                <p14:cNvContentPartPr/>
                <p14:nvPr/>
              </p14:nvContentPartPr>
              <p14:xfrm>
                <a:off x="4296276" y="6601004"/>
                <a:ext cx="231120" cy="169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684C99C-7A3E-4A00-B88B-773E9E801C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87276" y="6592004"/>
                  <a:ext cx="248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FEE85B6-3376-49A7-BFCB-27569814BEA6}"/>
                    </a:ext>
                  </a:extLst>
                </p14:cNvPr>
                <p14:cNvContentPartPr/>
                <p14:nvPr/>
              </p14:nvContentPartPr>
              <p14:xfrm>
                <a:off x="4753116" y="5364764"/>
                <a:ext cx="279720" cy="432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FEE85B6-3376-49A7-BFCB-27569814BE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44116" y="5355764"/>
                  <a:ext cx="29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8752CCA-1628-4893-8C70-C9488FBD8FD8}"/>
                    </a:ext>
                  </a:extLst>
                </p14:cNvPr>
                <p14:cNvContentPartPr/>
                <p14:nvPr/>
              </p14:nvContentPartPr>
              <p14:xfrm>
                <a:off x="4779756" y="5458004"/>
                <a:ext cx="343800" cy="644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8752CCA-1628-4893-8C70-C9488FBD8F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70756" y="5449364"/>
                  <a:ext cx="361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04C1729-7CFC-4C7C-BD54-C43983DFE910}"/>
                    </a:ext>
                  </a:extLst>
                </p14:cNvPr>
                <p14:cNvContentPartPr/>
                <p14:nvPr/>
              </p14:nvContentPartPr>
              <p14:xfrm>
                <a:off x="4950396" y="5263244"/>
                <a:ext cx="240840" cy="4712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04C1729-7CFC-4C7C-BD54-C43983DFE9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41396" y="5254244"/>
                  <a:ext cx="2584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E4279A8-59A2-4CC6-BBFA-762391BC0B38}"/>
                    </a:ext>
                  </a:extLst>
                </p14:cNvPr>
                <p14:cNvContentPartPr/>
                <p14:nvPr/>
              </p14:nvContentPartPr>
              <p14:xfrm>
                <a:off x="5419476" y="4778324"/>
                <a:ext cx="318960" cy="3934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E4279A8-59A2-4CC6-BBFA-762391BC0B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0476" y="4769684"/>
                  <a:ext cx="336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C2AF2EB-A218-411C-9D90-4D811B7D0315}"/>
                    </a:ext>
                  </a:extLst>
                </p14:cNvPr>
                <p14:cNvContentPartPr/>
                <p14:nvPr/>
              </p14:nvContentPartPr>
              <p14:xfrm>
                <a:off x="5861196" y="4948604"/>
                <a:ext cx="63360" cy="1947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C2AF2EB-A218-411C-9D90-4D811B7D03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2556" y="4939604"/>
                  <a:ext cx="81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2025119-A101-4D8D-A2F2-8DA0F7BFD9DE}"/>
                    </a:ext>
                  </a:extLst>
                </p14:cNvPr>
                <p14:cNvContentPartPr/>
                <p14:nvPr/>
              </p14:nvContentPartPr>
              <p14:xfrm>
                <a:off x="5574636" y="5588684"/>
                <a:ext cx="217440" cy="3708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2025119-A101-4D8D-A2F2-8DA0F7BFD9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65636" y="5579684"/>
                  <a:ext cx="235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4BB93D6-73F2-4026-85FB-5C5A2DA2612C}"/>
                    </a:ext>
                  </a:extLst>
                </p14:cNvPr>
                <p14:cNvContentPartPr/>
                <p14:nvPr/>
              </p14:nvContentPartPr>
              <p14:xfrm>
                <a:off x="5851836" y="5734484"/>
                <a:ext cx="150120" cy="1425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4BB93D6-73F2-4026-85FB-5C5A2DA261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42836" y="5725844"/>
                  <a:ext cx="16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DB58C70-DC05-48A7-A185-B6720319049E}"/>
                    </a:ext>
                  </a:extLst>
                </p14:cNvPr>
                <p14:cNvContentPartPr/>
                <p14:nvPr/>
              </p14:nvContentPartPr>
              <p14:xfrm>
                <a:off x="3268836" y="5548724"/>
                <a:ext cx="286920" cy="601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DB58C70-DC05-48A7-A185-B672031904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59836" y="5540084"/>
                  <a:ext cx="30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801DC7-6123-405D-BC70-49C7B6B20520}"/>
                    </a:ext>
                  </a:extLst>
                </p14:cNvPr>
                <p14:cNvContentPartPr/>
                <p14:nvPr/>
              </p14:nvContentPartPr>
              <p14:xfrm>
                <a:off x="3519396" y="5451524"/>
                <a:ext cx="132120" cy="2170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801DC7-6123-405D-BC70-49C7B6B205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10756" y="5442524"/>
                  <a:ext cx="1497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1F13FDC-A218-43A5-90F6-14AB4BEDB194}"/>
              </a:ext>
            </a:extLst>
          </p:cNvPr>
          <p:cNvGrpSpPr/>
          <p:nvPr/>
        </p:nvGrpSpPr>
        <p:grpSpPr>
          <a:xfrm>
            <a:off x="2912224" y="3151484"/>
            <a:ext cx="1188000" cy="997920"/>
            <a:chOff x="2384676" y="4102244"/>
            <a:chExt cx="1188000" cy="99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5C280B6-1437-41C6-959C-7DDDA3B326AF}"/>
                    </a:ext>
                  </a:extLst>
                </p14:cNvPr>
                <p14:cNvContentPartPr/>
                <p14:nvPr/>
              </p14:nvContentPartPr>
              <p14:xfrm>
                <a:off x="2611116" y="4611284"/>
                <a:ext cx="88920" cy="4446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5C280B6-1437-41C6-959C-7DDDA3B326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02476" y="4602284"/>
                  <a:ext cx="106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9053A585-64CF-46CF-9DAC-E480C5F6F9CB}"/>
                    </a:ext>
                  </a:extLst>
                </p14:cNvPr>
                <p14:cNvContentPartPr/>
                <p14:nvPr/>
              </p14:nvContentPartPr>
              <p14:xfrm>
                <a:off x="2525796" y="4955444"/>
                <a:ext cx="156960" cy="1447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9053A585-64CF-46CF-9DAC-E480C5F6F9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17156" y="4946444"/>
                  <a:ext cx="174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BA8AE5A-1C81-406B-81A3-339057739E04}"/>
                    </a:ext>
                  </a:extLst>
                </p14:cNvPr>
                <p14:cNvContentPartPr/>
                <p14:nvPr/>
              </p14:nvContentPartPr>
              <p14:xfrm>
                <a:off x="2384676" y="4338764"/>
                <a:ext cx="88920" cy="1170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BA8AE5A-1C81-406B-81A3-339057739E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76036" y="4330124"/>
                  <a:ext cx="10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2E33627-F3BF-4D93-9ACA-E9975B75DE6D}"/>
                    </a:ext>
                  </a:extLst>
                </p14:cNvPr>
                <p14:cNvContentPartPr/>
                <p14:nvPr/>
              </p14:nvContentPartPr>
              <p14:xfrm>
                <a:off x="2513556" y="4250924"/>
                <a:ext cx="47880" cy="2091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2E33627-F3BF-4D93-9ACA-E9975B75DE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04556" y="4241924"/>
                  <a:ext cx="65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ECE5CBF-3FD8-4DCB-BC2D-662EE136F5C2}"/>
                    </a:ext>
                  </a:extLst>
                </p14:cNvPr>
                <p14:cNvContentPartPr/>
                <p14:nvPr/>
              </p14:nvContentPartPr>
              <p14:xfrm>
                <a:off x="2610036" y="4242284"/>
                <a:ext cx="12960" cy="1209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ECE5CBF-3FD8-4DCB-BC2D-662EE136F5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1036" y="4233644"/>
                  <a:ext cx="30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87AC832-5F8B-4E54-BD0E-1C9612EEEE2A}"/>
                    </a:ext>
                  </a:extLst>
                </p14:cNvPr>
                <p14:cNvContentPartPr/>
                <p14:nvPr/>
              </p14:nvContentPartPr>
              <p14:xfrm>
                <a:off x="2644956" y="4160564"/>
                <a:ext cx="75960" cy="191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87AC832-5F8B-4E54-BD0E-1C9612EEEE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36316" y="4151564"/>
                  <a:ext cx="93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1510A97-A4C1-49A6-9F46-3F7D36AD376B}"/>
                    </a:ext>
                  </a:extLst>
                </p14:cNvPr>
                <p14:cNvContentPartPr/>
                <p14:nvPr/>
              </p14:nvContentPartPr>
              <p14:xfrm>
                <a:off x="2632716" y="4356764"/>
                <a:ext cx="100440" cy="1076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1510A97-A4C1-49A6-9F46-3F7D36AD37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23716" y="4347764"/>
                  <a:ext cx="118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5AD6005-3771-4253-B1AE-CB0265563731}"/>
                    </a:ext>
                  </a:extLst>
                </p14:cNvPr>
                <p14:cNvContentPartPr/>
                <p14:nvPr/>
              </p14:nvContentPartPr>
              <p14:xfrm>
                <a:off x="2746476" y="4210964"/>
                <a:ext cx="27360" cy="1263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5AD6005-3771-4253-B1AE-CB02655637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37476" y="4202324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816F97E-48AD-47DF-A576-F9A0FFE9A254}"/>
                    </a:ext>
                  </a:extLst>
                </p14:cNvPr>
                <p14:cNvContentPartPr/>
                <p14:nvPr/>
              </p14:nvContentPartPr>
              <p14:xfrm>
                <a:off x="2737836" y="4177844"/>
                <a:ext cx="81000" cy="170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816F97E-48AD-47DF-A576-F9A0FFE9A2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28836" y="4169204"/>
                  <a:ext cx="98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7F790F2-F652-406A-89E2-B84C4B7AFC92}"/>
                    </a:ext>
                  </a:extLst>
                </p14:cNvPr>
                <p14:cNvContentPartPr/>
                <p14:nvPr/>
              </p14:nvContentPartPr>
              <p14:xfrm>
                <a:off x="2758716" y="4313564"/>
                <a:ext cx="115920" cy="950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7F790F2-F652-406A-89E2-B84C4B7AFC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0076" y="4304924"/>
                  <a:ext cx="133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8EC06C73-3481-4E8E-91E0-CEB2585BB336}"/>
                    </a:ext>
                  </a:extLst>
                </p14:cNvPr>
                <p14:cNvContentPartPr/>
                <p14:nvPr/>
              </p14:nvContentPartPr>
              <p14:xfrm>
                <a:off x="2817396" y="4383044"/>
                <a:ext cx="85680" cy="360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8EC06C73-3481-4E8E-91E0-CEB2585BB3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8756" y="4374404"/>
                  <a:ext cx="103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AEF5269-9E59-4C2C-88D2-4ACB6954A1C1}"/>
                    </a:ext>
                  </a:extLst>
                </p14:cNvPr>
                <p14:cNvContentPartPr/>
                <p14:nvPr/>
              </p14:nvContentPartPr>
              <p14:xfrm>
                <a:off x="2859156" y="4162004"/>
                <a:ext cx="144000" cy="1526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AEF5269-9E59-4C2C-88D2-4ACB6954A1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50516" y="4153004"/>
                  <a:ext cx="161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D401040-A8BF-495B-8AF1-005A6E1FAED8}"/>
                    </a:ext>
                  </a:extLst>
                </p14:cNvPr>
                <p14:cNvContentPartPr/>
                <p14:nvPr/>
              </p14:nvContentPartPr>
              <p14:xfrm>
                <a:off x="2924676" y="4309244"/>
                <a:ext cx="130680" cy="914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D401040-A8BF-495B-8AF1-005A6E1FAE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15676" y="4300244"/>
                  <a:ext cx="148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1C71243-9352-4644-A68C-5AB3DBD3DC6A}"/>
                    </a:ext>
                  </a:extLst>
                </p14:cNvPr>
                <p14:cNvContentPartPr/>
                <p14:nvPr/>
              </p14:nvContentPartPr>
              <p14:xfrm>
                <a:off x="3049956" y="4127444"/>
                <a:ext cx="134280" cy="158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1C71243-9352-4644-A68C-5AB3DBD3DC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40956" y="4118804"/>
                  <a:ext cx="151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DFD2E61-B1E0-46A3-A7E6-38077BC5FB07}"/>
                    </a:ext>
                  </a:extLst>
                </p14:cNvPr>
                <p14:cNvContentPartPr/>
                <p14:nvPr/>
              </p14:nvContentPartPr>
              <p14:xfrm>
                <a:off x="3213756" y="4122044"/>
                <a:ext cx="61560" cy="950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DFD2E61-B1E0-46A3-A7E6-38077BC5FB0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05116" y="4113404"/>
                  <a:ext cx="79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E22810C3-B1FA-43BA-9514-E74609B0B415}"/>
                    </a:ext>
                  </a:extLst>
                </p14:cNvPr>
                <p14:cNvContentPartPr/>
                <p14:nvPr/>
              </p14:nvContentPartPr>
              <p14:xfrm>
                <a:off x="3195756" y="4262444"/>
                <a:ext cx="103680" cy="1069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E22810C3-B1FA-43BA-9514-E74609B0B4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6756" y="4253804"/>
                  <a:ext cx="12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3D223AC-C6CE-4B3E-B203-AC850AC56C11}"/>
                    </a:ext>
                  </a:extLst>
                </p14:cNvPr>
                <p14:cNvContentPartPr/>
                <p14:nvPr/>
              </p14:nvContentPartPr>
              <p14:xfrm>
                <a:off x="3278556" y="4102244"/>
                <a:ext cx="44280" cy="1155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3D223AC-C6CE-4B3E-B203-AC850AC56C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69916" y="4093244"/>
                  <a:ext cx="61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3A26CAA5-EA7B-40AA-B50B-0F8BCD5325FD}"/>
                    </a:ext>
                  </a:extLst>
                </p14:cNvPr>
                <p14:cNvContentPartPr/>
                <p14:nvPr/>
              </p14:nvContentPartPr>
              <p14:xfrm>
                <a:off x="3294396" y="4105124"/>
                <a:ext cx="104760" cy="7380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3A26CAA5-EA7B-40AA-B50B-0F8BCD5325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85756" y="4096124"/>
                  <a:ext cx="12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B63F14C-319B-4D32-ACC4-DC9FCBA367D8}"/>
                    </a:ext>
                  </a:extLst>
                </p14:cNvPr>
                <p14:cNvContentPartPr/>
                <p14:nvPr/>
              </p14:nvContentPartPr>
              <p14:xfrm>
                <a:off x="3309516" y="4137884"/>
                <a:ext cx="164160" cy="792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B63F14C-319B-4D32-ACC4-DC9FCBA367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00516" y="4129244"/>
                  <a:ext cx="181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EC4AAD18-4BDF-4735-B520-E9B7BA361DEC}"/>
                    </a:ext>
                  </a:extLst>
                </p14:cNvPr>
                <p14:cNvContentPartPr/>
                <p14:nvPr/>
              </p14:nvContentPartPr>
              <p14:xfrm>
                <a:off x="3358116" y="4203764"/>
                <a:ext cx="214560" cy="1008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EC4AAD18-4BDF-4735-B520-E9B7BA361D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49476" y="4195124"/>
                  <a:ext cx="232200" cy="1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30780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84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602125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 err="1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137834" y="4535415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 err="1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8E129A-EF57-4021-B086-F84296BAA96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429000" y="3251201"/>
            <a:ext cx="1173124" cy="89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F97B98-F606-4787-90C7-BC9C201E7DE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204855" y="4784437"/>
            <a:ext cx="932978" cy="12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DA4AEF-2966-4307-94EB-9EAE7BE3EFB2}"/>
              </a:ext>
            </a:extLst>
          </p:cNvPr>
          <p:cNvGrpSpPr/>
          <p:nvPr/>
        </p:nvGrpSpPr>
        <p:grpSpPr>
          <a:xfrm>
            <a:off x="8181156" y="4485644"/>
            <a:ext cx="992160" cy="294480"/>
            <a:chOff x="7800156" y="4485644"/>
            <a:chExt cx="9921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FF2195C-CB87-4EE8-A26C-FAD3FE550782}"/>
                    </a:ext>
                  </a:extLst>
                </p14:cNvPr>
                <p14:cNvContentPartPr/>
                <p14:nvPr/>
              </p14:nvContentPartPr>
              <p14:xfrm>
                <a:off x="7800156" y="4577444"/>
                <a:ext cx="101160" cy="138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FF2195C-CB87-4EE8-A26C-FAD3FE5507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516" y="4568804"/>
                  <a:ext cx="118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8F05588-F1EB-4D30-8E87-4467D7583D9D}"/>
                    </a:ext>
                  </a:extLst>
                </p14:cNvPr>
                <p14:cNvContentPartPr/>
                <p14:nvPr/>
              </p14:nvContentPartPr>
              <p14:xfrm>
                <a:off x="7942716" y="4507244"/>
                <a:ext cx="33120" cy="246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8F05588-F1EB-4D30-8E87-4467D7583D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34076" y="4498244"/>
                  <a:ext cx="50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79E858-0095-4F12-BB95-631B6528B486}"/>
                    </a:ext>
                  </a:extLst>
                </p14:cNvPr>
                <p14:cNvContentPartPr/>
                <p14:nvPr/>
              </p14:nvContentPartPr>
              <p14:xfrm>
                <a:off x="8021916" y="4548644"/>
                <a:ext cx="18360" cy="119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79E858-0095-4F12-BB95-631B6528B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12916" y="4539644"/>
                  <a:ext cx="36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A0AA74B-175A-4F20-8AD7-B64A04A83DE8}"/>
                    </a:ext>
                  </a:extLst>
                </p14:cNvPr>
                <p14:cNvContentPartPr/>
                <p14:nvPr/>
              </p14:nvContentPartPr>
              <p14:xfrm>
                <a:off x="8035596" y="4541444"/>
                <a:ext cx="83160" cy="125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A0AA74B-175A-4F20-8AD7-B64A04A83D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6596" y="4532804"/>
                  <a:ext cx="100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784A089-65EE-48F9-8109-38FE8CF288B7}"/>
                    </a:ext>
                  </a:extLst>
                </p14:cNvPr>
                <p14:cNvContentPartPr/>
                <p14:nvPr/>
              </p14:nvContentPartPr>
              <p14:xfrm>
                <a:off x="7989156" y="4660964"/>
                <a:ext cx="137880" cy="86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784A089-65EE-48F9-8109-38FE8CF288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0516" y="4651964"/>
                  <a:ext cx="155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6490C6F-0B7F-4F50-8FAE-021BB9899B8D}"/>
                    </a:ext>
                  </a:extLst>
                </p14:cNvPr>
                <p14:cNvContentPartPr/>
                <p14:nvPr/>
              </p14:nvContentPartPr>
              <p14:xfrm>
                <a:off x="8187876" y="4520924"/>
                <a:ext cx="70560" cy="160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6490C6F-0B7F-4F50-8FAE-021BB9899B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79236" y="4511924"/>
                  <a:ext cx="88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B7779C-2CC8-4D16-AFF4-C47FA5233B23}"/>
                    </a:ext>
                  </a:extLst>
                </p14:cNvPr>
                <p14:cNvContentPartPr/>
                <p14:nvPr/>
              </p14:nvContentPartPr>
              <p14:xfrm>
                <a:off x="8193276" y="4543244"/>
                <a:ext cx="88560" cy="119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B7779C-2CC8-4D16-AFF4-C47FA5233B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4636" y="4534604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170A4DD-4344-4240-853C-504E30D86383}"/>
                    </a:ext>
                  </a:extLst>
                </p14:cNvPr>
                <p14:cNvContentPartPr/>
                <p14:nvPr/>
              </p14:nvContentPartPr>
              <p14:xfrm>
                <a:off x="8151876" y="4680764"/>
                <a:ext cx="117000" cy="8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170A4DD-4344-4240-853C-504E30D863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3236" y="4672124"/>
                  <a:ext cx="134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82DFD31-9A99-4B65-9E55-97D374486B06}"/>
                    </a:ext>
                  </a:extLst>
                </p14:cNvPr>
                <p14:cNvContentPartPr/>
                <p14:nvPr/>
              </p14:nvContentPartPr>
              <p14:xfrm>
                <a:off x="8316756" y="4505084"/>
                <a:ext cx="143280" cy="183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82DFD31-9A99-4B65-9E55-97D374486B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8116" y="4496084"/>
                  <a:ext cx="16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FBB9A4A-9CAA-4C5E-A993-866FEEA1DF67}"/>
                    </a:ext>
                  </a:extLst>
                </p14:cNvPr>
                <p14:cNvContentPartPr/>
                <p14:nvPr/>
              </p14:nvContentPartPr>
              <p14:xfrm>
                <a:off x="8497116" y="4553324"/>
                <a:ext cx="70200" cy="84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FBB9A4A-9CAA-4C5E-A993-866FEEA1DF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8116" y="4544324"/>
                  <a:ext cx="87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FD3CA6-E739-43C4-A4F1-5A7864A387BB}"/>
                    </a:ext>
                  </a:extLst>
                </p14:cNvPr>
                <p14:cNvContentPartPr/>
                <p14:nvPr/>
              </p14:nvContentPartPr>
              <p14:xfrm>
                <a:off x="8478756" y="4686164"/>
                <a:ext cx="78120" cy="93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FD3CA6-E739-43C4-A4F1-5A7864A387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70116" y="4677524"/>
                  <a:ext cx="95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D00C4D5-2870-425D-A195-529E838C5736}"/>
                    </a:ext>
                  </a:extLst>
                </p14:cNvPr>
                <p14:cNvContentPartPr/>
                <p14:nvPr/>
              </p14:nvContentPartPr>
              <p14:xfrm>
                <a:off x="8592876" y="4485644"/>
                <a:ext cx="104760" cy="122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D00C4D5-2870-425D-A195-529E838C57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84236" y="4477004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7FE21C-D45C-447B-A98E-EF2F4DB81A3E}"/>
                    </a:ext>
                  </a:extLst>
                </p14:cNvPr>
                <p14:cNvContentPartPr/>
                <p14:nvPr/>
              </p14:nvContentPartPr>
              <p14:xfrm>
                <a:off x="8556516" y="4584644"/>
                <a:ext cx="168840" cy="40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7FE21C-D45C-447B-A98E-EF2F4DB81A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47876" y="4575644"/>
                  <a:ext cx="186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E3B7003-DC43-45FD-92EC-370605BDFD1E}"/>
                    </a:ext>
                  </a:extLst>
                </p14:cNvPr>
                <p14:cNvContentPartPr/>
                <p14:nvPr/>
              </p14:nvContentPartPr>
              <p14:xfrm>
                <a:off x="8580636" y="4662764"/>
                <a:ext cx="211680" cy="716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E3B7003-DC43-45FD-92EC-370605BDFD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1996" y="4653764"/>
                  <a:ext cx="2293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8CC1FFE-8152-4355-A632-8DFB5BB7237D}"/>
              </a:ext>
            </a:extLst>
          </p:cNvPr>
          <p:cNvGrpSpPr/>
          <p:nvPr/>
        </p:nvGrpSpPr>
        <p:grpSpPr>
          <a:xfrm>
            <a:off x="8101596" y="4868684"/>
            <a:ext cx="1297800" cy="524160"/>
            <a:chOff x="7720596" y="4868684"/>
            <a:chExt cx="129780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5D2DBF1-D3E2-425D-BBC7-96571EF6CFBD}"/>
                    </a:ext>
                  </a:extLst>
                </p14:cNvPr>
                <p14:cNvContentPartPr/>
                <p14:nvPr/>
              </p14:nvContentPartPr>
              <p14:xfrm>
                <a:off x="7720596" y="4868684"/>
                <a:ext cx="474480" cy="274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5D2DBF1-D3E2-425D-BBC7-96571EF6CF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1596" y="4859684"/>
                  <a:ext cx="492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C8FA613-FE92-47A1-94BB-144A775748B4}"/>
                    </a:ext>
                  </a:extLst>
                </p14:cNvPr>
                <p14:cNvContentPartPr/>
                <p14:nvPr/>
              </p14:nvContentPartPr>
              <p14:xfrm>
                <a:off x="8287236" y="4880204"/>
                <a:ext cx="164880" cy="229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C8FA613-FE92-47A1-94BB-144A775748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8236" y="4871564"/>
                  <a:ext cx="182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E7089FD-5668-4112-936E-CC2F6F9B65B6}"/>
                    </a:ext>
                  </a:extLst>
                </p14:cNvPr>
                <p14:cNvContentPartPr/>
                <p14:nvPr/>
              </p14:nvContentPartPr>
              <p14:xfrm>
                <a:off x="7793676" y="5221124"/>
                <a:ext cx="86760" cy="15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E7089FD-5668-4112-936E-CC2F6F9B65B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4676" y="5212484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4F93185-BFDC-479B-ADCB-D8C01CF482B3}"/>
                    </a:ext>
                  </a:extLst>
                </p14:cNvPr>
                <p14:cNvContentPartPr/>
                <p14:nvPr/>
              </p14:nvContentPartPr>
              <p14:xfrm>
                <a:off x="7808796" y="5224724"/>
                <a:ext cx="229320" cy="1681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4F93185-BFDC-479B-ADCB-D8C01CF482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99796" y="5215724"/>
                  <a:ext cx="246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1D7E821-A12B-4A39-B388-2C572AD53B16}"/>
                    </a:ext>
                  </a:extLst>
                </p14:cNvPr>
                <p14:cNvContentPartPr/>
                <p14:nvPr/>
              </p14:nvContentPartPr>
              <p14:xfrm>
                <a:off x="8060436" y="5229764"/>
                <a:ext cx="27360" cy="1119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1D7E821-A12B-4A39-B388-2C572AD53B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51796" y="5221124"/>
                  <a:ext cx="4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1773B4C-DE04-481C-BBF2-0853311874E9}"/>
                    </a:ext>
                  </a:extLst>
                </p14:cNvPr>
                <p14:cNvContentPartPr/>
                <p14:nvPr/>
              </p14:nvContentPartPr>
              <p14:xfrm>
                <a:off x="8088516" y="5221484"/>
                <a:ext cx="163800" cy="128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1773B4C-DE04-481C-BBF2-0853311874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79516" y="5212844"/>
                  <a:ext cx="18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A08DF77-4B4A-488D-955F-0AA47BC30E3F}"/>
                    </a:ext>
                  </a:extLst>
                </p14:cNvPr>
                <p14:cNvContentPartPr/>
                <p14:nvPr/>
              </p14:nvContentPartPr>
              <p14:xfrm>
                <a:off x="8250516" y="5225444"/>
                <a:ext cx="123120" cy="129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A08DF77-4B4A-488D-955F-0AA47BC30E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1876" y="5216804"/>
                  <a:ext cx="140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BB50D78-06CD-49F0-924B-F5367FAD9620}"/>
                    </a:ext>
                  </a:extLst>
                </p14:cNvPr>
                <p14:cNvContentPartPr/>
                <p14:nvPr/>
              </p14:nvContentPartPr>
              <p14:xfrm>
                <a:off x="8374356" y="5245964"/>
                <a:ext cx="147600" cy="117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BB50D78-06CD-49F0-924B-F5367FAD962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65716" y="5236964"/>
                  <a:ext cx="165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EFCF9D9-B95A-4352-BB89-65D947CB90BB}"/>
                    </a:ext>
                  </a:extLst>
                </p14:cNvPr>
                <p14:cNvContentPartPr/>
                <p14:nvPr/>
              </p14:nvContentPartPr>
              <p14:xfrm>
                <a:off x="8607636" y="5183324"/>
                <a:ext cx="234720" cy="119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EFCF9D9-B95A-4352-BB89-65D947CB90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98996" y="5174684"/>
                  <a:ext cx="252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AF1E77C-C8CD-48C6-9B49-384DB86E89D3}"/>
                    </a:ext>
                  </a:extLst>
                </p14:cNvPr>
                <p14:cNvContentPartPr/>
                <p14:nvPr/>
              </p14:nvContentPartPr>
              <p14:xfrm>
                <a:off x="8851356" y="5133284"/>
                <a:ext cx="86040" cy="720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AF1E77C-C8CD-48C6-9B49-384DB86E89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42356" y="5124644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6671367-E0AD-4F2A-8025-6C48197B79FC}"/>
                    </a:ext>
                  </a:extLst>
                </p14:cNvPr>
                <p14:cNvContentPartPr/>
                <p14:nvPr/>
              </p14:nvContentPartPr>
              <p14:xfrm>
                <a:off x="8864676" y="5238404"/>
                <a:ext cx="120960" cy="64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6671367-E0AD-4F2A-8025-6C48197B79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55676" y="5229764"/>
                  <a:ext cx="138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BD9CF72-AC46-4D57-A1CE-C60E5BA0932C}"/>
                    </a:ext>
                  </a:extLst>
                </p14:cNvPr>
                <p14:cNvContentPartPr/>
                <p14:nvPr/>
              </p14:nvContentPartPr>
              <p14:xfrm>
                <a:off x="9011196" y="5249924"/>
                <a:ext cx="7200" cy="26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BD9CF72-AC46-4D57-A1CE-C60E5BA093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02196" y="5240924"/>
                  <a:ext cx="2484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0312" y="302893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928465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422992" y="317892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261736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696387" y="316695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81099" y="3035283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02587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692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127174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261736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481099" y="431601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802587" y="444768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629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127174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774406" y="4316018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노이즈</a:t>
            </a: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488720" y="5498390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진짜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917573" y="1603521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가짜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426673" y="1572381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가짜이미지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에 대한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판별값</a:t>
            </a: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7155591" y="5499909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진짜이미지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에 대한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판별값</a:t>
            </a: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판별기</a:t>
            </a:r>
            <a:r>
              <a:rPr kumimoji="1" lang="en-US" altLang="ko-KR" dirty="0"/>
              <a:t>(discriminator)</a:t>
            </a:r>
            <a:r>
              <a:rPr kumimoji="1" lang="ko-KR" altLang="en-US" dirty="0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39679" y="18955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917832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412359" y="20455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251103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685754" y="20335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70466" y="19018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791954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681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116541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251103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470466" y="268773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791954" y="281939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619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116541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12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>
                <a:solidFill>
                  <a:schemeClr val="tx1"/>
                </a:solidFill>
              </a:rPr>
              <a:t>(X)</a:t>
            </a:r>
            <a:r>
              <a:rPr kumimoji="1" lang="ko-KR" altLang="en-US" dirty="0">
                <a:solidFill>
                  <a:schemeClr val="tx1"/>
                </a:solidFill>
              </a:rPr>
              <a:t>에 대한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(D_real)</a:t>
            </a:r>
            <a:r>
              <a:rPr kumimoji="1" lang="ko-KR" altLang="en-US" dirty="0">
                <a:solidFill>
                  <a:schemeClr val="tx1"/>
                </a:solidFill>
              </a:rPr>
              <a:t>은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19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0(</a:t>
            </a:r>
            <a:r>
              <a:rPr kumimoji="1" lang="ko-KR" altLang="en-US" dirty="0">
                <a:solidFill>
                  <a:schemeClr val="tx1"/>
                </a:solidFill>
              </a:rPr>
              <a:t>가짜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판별기</a:t>
            </a:r>
            <a:r>
              <a:rPr kumimoji="1" lang="en-US" altLang="ko-KR" dirty="0"/>
              <a:t>(discriminator)</a:t>
            </a:r>
            <a:r>
              <a:rPr kumimoji="1" lang="ko-KR" altLang="en-US" dirty="0"/>
              <a:t>의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39679" y="18955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917832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412359" y="20455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251103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685754" y="20335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70466" y="19018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791954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681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116541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251103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470466" y="268773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791954" y="281939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619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116541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12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>
                <a:solidFill>
                  <a:schemeClr val="tx1"/>
                </a:solidFill>
              </a:rPr>
              <a:t>(X)</a:t>
            </a:r>
            <a:r>
              <a:rPr kumimoji="1" lang="ko-KR" altLang="en-US" dirty="0">
                <a:solidFill>
                  <a:schemeClr val="tx1"/>
                </a:solidFill>
              </a:rPr>
              <a:t>에 대한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(D_real)</a:t>
            </a:r>
            <a:r>
              <a:rPr kumimoji="1" lang="ko-KR" altLang="en-US" dirty="0">
                <a:solidFill>
                  <a:schemeClr val="tx1"/>
                </a:solidFill>
              </a:rPr>
              <a:t>은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119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0(</a:t>
            </a:r>
            <a:r>
              <a:rPr kumimoji="1" lang="ko-KR" altLang="en-US" dirty="0">
                <a:solidFill>
                  <a:schemeClr val="tx1"/>
                </a:solidFill>
              </a:rPr>
              <a:t>가짜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568661" y="4685730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D_real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이면 좋은 거고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D_gene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0</a:t>
            </a:r>
            <a:r>
              <a:rPr kumimoji="1" lang="ko-KR" altLang="en-US" sz="2400" dirty="0"/>
              <a:t>이면 좋은 거고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39679" y="18955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917832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412359" y="20455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251103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685754" y="20335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70466" y="19018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791954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681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116541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251103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470466" y="268773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791954" y="281939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619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116541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19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39679" y="18955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917832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412359" y="20455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251103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685754" y="20335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70466" y="19018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791954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681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116541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251103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470466" y="268773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791954" y="281939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619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116541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2039679" y="5017665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D_gene</a:t>
            </a:r>
            <a:r>
              <a:rPr kumimoji="1" lang="ko-KR" altLang="en-US" sz="2400" dirty="0"/>
              <a:t>이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이면 좋은 거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19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loss_G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loss_D</a:t>
            </a:r>
            <a:r>
              <a:rPr kumimoji="1" lang="ko-KR" altLang="en-US" dirty="0"/>
              <a:t>를 교대로 학습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개별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37260" y="316081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815413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309940" y="331080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48684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83335" y="32988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8047" y="316715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689535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579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014122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148684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368047" y="395300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689535" y="40846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516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014122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2263640" y="4961650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37260" y="404331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815413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309940" y="419330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48684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83335" y="41813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8047" y="404965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689535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579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014122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148684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368047" y="483550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689535" y="49671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516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014122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3C5AC-386B-4D72-91DD-5809F56E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 이미지넷 이미지</a:t>
            </a:r>
            <a:r>
              <a:rPr lang="en-US" altLang="ko-KR" dirty="0"/>
              <a:t>9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4AAF9-21DE-4095-8F49-3242F1212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CBFFCF-B03E-4D25-941F-049D95AB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505495"/>
            <a:ext cx="8029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368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37260" y="404331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815413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309940" y="419330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48684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83335" y="41813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68047" y="404965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689535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579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7014122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4148684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368047" y="483550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689535" y="49671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516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7014122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2039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2039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R" altLang="en-US" sz="2400" dirty="0"/>
              <a:t>이미지는 </a:t>
            </a:r>
            <a:r>
              <a:rPr kumimoji="1" lang="en-US" altLang="ko-KR" sz="2400" dirty="0"/>
              <a:t>784 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임의의 이미지 대부분은 의미 없는 이미지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자연스런 숫자처럼 보이는 이미지는 </a:t>
            </a:r>
            <a:r>
              <a:rPr kumimoji="1" lang="en-US" altLang="ko-KR" sz="2400" dirty="0"/>
              <a:t>784</a:t>
            </a:r>
            <a:r>
              <a:rPr kumimoji="1" lang="ko-KR" altLang="en-US" sz="2400" dirty="0"/>
              <a:t>차원 공간에서 극히 일부분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입력으로 사용된 </a:t>
            </a:r>
            <a:r>
              <a:rPr kumimoji="1" lang="en-US" altLang="ko-KR" sz="2400" dirty="0"/>
              <a:t>128</a:t>
            </a:r>
            <a:r>
              <a:rPr kumimoji="1" lang="ko-KR" altLang="en-US" sz="2400" dirty="0"/>
              <a:t>차원은 그 </a:t>
            </a:r>
            <a:r>
              <a:rPr kumimoji="1" lang="en-US" altLang="ko-KR" sz="2400" dirty="0"/>
              <a:t>‘</a:t>
            </a:r>
            <a:r>
              <a:rPr kumimoji="1" lang="ko-KR" altLang="en-US" sz="2400" dirty="0"/>
              <a:t>극히 일부분</a:t>
            </a:r>
            <a:r>
              <a:rPr kumimoji="1" lang="en-US" altLang="ko-KR" sz="2400" dirty="0"/>
              <a:t>’</a:t>
            </a:r>
            <a:r>
              <a:rPr kumimoji="1" lang="ko-KR" altLang="en-US" sz="2400" dirty="0"/>
              <a:t>에 매핑된다</a:t>
            </a:r>
            <a:r>
              <a:rPr kumimoji="1" lang="en-US" altLang="ko-KR" sz="2400" dirty="0"/>
              <a:t>.</a:t>
            </a:r>
          </a:p>
          <a:p>
            <a:r>
              <a:rPr kumimoji="1" lang="en-US" altLang="ko-KR" sz="2400" dirty="0"/>
              <a:t>128</a:t>
            </a:r>
            <a:r>
              <a:rPr kumimoji="1" lang="ko-KR" altLang="en-US" sz="2400" dirty="0"/>
              <a:t>차원의 대부분은 자연스런 숫자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이런 입력 공간을 잠재 공간</a:t>
            </a:r>
            <a:r>
              <a:rPr kumimoji="1" lang="en-US" altLang="ko-KR" sz="2400" dirty="0"/>
              <a:t>(Latent Space)</a:t>
            </a:r>
            <a:r>
              <a:rPr kumimoji="1" lang="ko-KR" altLang="en-US" sz="2400" dirty="0"/>
              <a:t>라 한다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 입력으로 사용한 노이즈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410136" y="4281491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813634" y="4036943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4190853" y="3664562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696675" y="5047127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4132374" y="483569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411636" y="4940709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502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601463" y="2682713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823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823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DB76E-1D8F-41E9-8EC1-543A444185CD}"/>
              </a:ext>
            </a:extLst>
          </p:cNvPr>
          <p:cNvSpPr txBox="1"/>
          <p:nvPr/>
        </p:nvSpPr>
        <p:spPr>
          <a:xfrm>
            <a:off x="3431392" y="2050473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중간 이미지들도 모두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의자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의 조건을 만족하고 있음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823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CE211-C681-4A75-9F3E-1796C037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GAN </a:t>
            </a:r>
            <a:r>
              <a:rPr lang="ko-KR" altLang="en-US" dirty="0">
                <a:solidFill>
                  <a:srgbClr val="FF0000"/>
                </a:solidFill>
              </a:rPr>
              <a:t>이해하기 인터넷 검색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82AB5-178C-4CBF-9F2D-D7CF6B91E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https://pathmind.com/kr/wiki/generative-adversarial-network-gan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523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EC3C-F132-483D-AFAC-0DB45273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</a:t>
            </a:r>
            <a:r>
              <a:rPr lang="ko-KR" altLang="en-US" dirty="0"/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4BE5B-B208-4D4D-9397-BCD5DFBF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934"/>
            <a:ext cx="8239328" cy="51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5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44706F-B79F-49B3-90C4-6A1B2643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30" y="0"/>
            <a:ext cx="729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9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645EE-BDDF-4BD8-B830-84A374A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VGG16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D743C-93D1-4B8B-B859-66C1B976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VGG16</a:t>
            </a:r>
            <a:r>
              <a:rPr lang="ko-KR" altLang="en-US" dirty="0"/>
              <a:t>으로 하면 이미지가 </a:t>
            </a:r>
            <a:r>
              <a:rPr lang="en-US" altLang="ko-KR" dirty="0"/>
              <a:t>224*224</a:t>
            </a:r>
            <a:r>
              <a:rPr lang="ko-KR" altLang="en-US" dirty="0"/>
              <a:t>로 고정</a:t>
            </a:r>
            <a:endParaRPr lang="en-US" altLang="ko-KR" dirty="0"/>
          </a:p>
          <a:p>
            <a:r>
              <a:rPr lang="ko-KR" altLang="en-US" dirty="0"/>
              <a:t>불러올 때 이미지 크기 고정</a:t>
            </a:r>
            <a:endParaRPr lang="en-US" altLang="ko-KR" dirty="0"/>
          </a:p>
          <a:p>
            <a:r>
              <a:rPr lang="ko-KR" altLang="en-US" dirty="0"/>
              <a:t>처리시간 많이 소요하므로 </a:t>
            </a:r>
            <a:r>
              <a:rPr lang="en-US" altLang="ko-KR" dirty="0"/>
              <a:t>ROI</a:t>
            </a:r>
            <a:r>
              <a:rPr lang="ko-KR" altLang="en-US" dirty="0"/>
              <a:t>만 </a:t>
            </a:r>
            <a:r>
              <a:rPr lang="en-US" altLang="ko-KR" dirty="0"/>
              <a:t>crop</a:t>
            </a:r>
            <a:r>
              <a:rPr lang="ko-KR" altLang="en-US" dirty="0"/>
              <a:t>해서 처리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5A09E5-71CA-4748-9355-EA76F6E10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9" b="17636"/>
          <a:stretch/>
        </p:blipFill>
        <p:spPr>
          <a:xfrm>
            <a:off x="2638425" y="0"/>
            <a:ext cx="7267575" cy="1586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E9B308-6F69-4683-AEE4-365D4DC1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" y="3629297"/>
            <a:ext cx="4095750" cy="304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7F7625-BB91-42B0-8407-B69C16498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11" y="3429000"/>
            <a:ext cx="5297261" cy="327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93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04A548-6C83-4403-B054-22D48FA6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7162"/>
            <a:ext cx="64389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221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9AC00B-6985-48E9-A148-913C5B4C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9050"/>
            <a:ext cx="67722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84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C8C9C77-6C53-46B3-A85B-F321FAC6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38100"/>
            <a:ext cx="71818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99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39995E-BEBB-4F45-AFAE-556DA80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138237"/>
            <a:ext cx="87820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59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7709FD-B441-4C58-98D4-0FC5A979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438150"/>
            <a:ext cx="78581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110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7F62D7-2277-4385-9DEE-1651643A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5" y="0"/>
            <a:ext cx="805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65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38853-1170-4543-AFB4-15CAB28B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91FE0C-1B8C-40BA-9A72-E8B1D53C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tar</a:t>
            </a:r>
            <a:r>
              <a:rPr lang="ko-KR" altLang="en-US" dirty="0"/>
              <a:t>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y = G(x)</a:t>
            </a:r>
          </a:p>
          <a:p>
            <a:pPr marL="0" indent="0">
              <a:buNone/>
            </a:pPr>
            <a:r>
              <a:rPr lang="en-US" altLang="ko-KR" dirty="0"/>
              <a:t>x’ = F(y)</a:t>
            </a:r>
          </a:p>
          <a:p>
            <a:pPr marL="0" indent="0">
              <a:buNone/>
            </a:pPr>
            <a:r>
              <a:rPr lang="en-US" altLang="ko-KR" dirty="0"/>
              <a:t>Dy(y) = real</a:t>
            </a:r>
          </a:p>
          <a:p>
            <a:pPr marL="0" indent="0">
              <a:buNone/>
            </a:pPr>
            <a:r>
              <a:rPr lang="en-US" altLang="ko-KR" dirty="0"/>
              <a:t>Dx(x’) = real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x’ = F(y) = F(G(x))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def </a:t>
            </a:r>
            <a:r>
              <a:rPr lang="en-US" altLang="ko-KR" dirty="0" err="1"/>
              <a:t>my_loss</a:t>
            </a:r>
            <a:r>
              <a:rPr lang="en-US" altLang="ko-KR" dirty="0"/>
              <a:t>(..):</a:t>
            </a:r>
          </a:p>
          <a:p>
            <a:pPr marL="0" indent="0">
              <a:buNone/>
            </a:pPr>
            <a:r>
              <a:rPr lang="en-US" altLang="ko-KR" dirty="0"/>
              <a:t>   return </a:t>
            </a:r>
            <a:r>
              <a:rPr lang="en-US" altLang="ko-KR" dirty="0" err="1"/>
              <a:t>mse</a:t>
            </a:r>
            <a:r>
              <a:rPr lang="en-US" altLang="ko-KR" dirty="0"/>
              <a:t>(x, x’) 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3415C1-C5DB-47EE-93CB-430C0C37F21D}"/>
              </a:ext>
            </a:extLst>
          </p:cNvPr>
          <p:cNvGrpSpPr/>
          <p:nvPr/>
        </p:nvGrpSpPr>
        <p:grpSpPr>
          <a:xfrm>
            <a:off x="3240988" y="5616965"/>
            <a:ext cx="1552680" cy="383040"/>
            <a:chOff x="3240988" y="5616965"/>
            <a:chExt cx="155268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7B41898-C381-4B74-89F8-F4AC2FF71348}"/>
                    </a:ext>
                  </a:extLst>
                </p14:cNvPr>
                <p14:cNvContentPartPr/>
                <p14:nvPr/>
              </p14:nvContentPartPr>
              <p14:xfrm>
                <a:off x="3279508" y="5616965"/>
                <a:ext cx="1514160" cy="238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7B41898-C381-4B74-89F8-F4AC2FF713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70868" y="5608325"/>
                  <a:ext cx="1531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31841FC-77C7-46BA-93E2-48FDCF35E276}"/>
                    </a:ext>
                  </a:extLst>
                </p14:cNvPr>
                <p14:cNvContentPartPr/>
                <p14:nvPr/>
              </p14:nvContentPartPr>
              <p14:xfrm>
                <a:off x="3240988" y="5744405"/>
                <a:ext cx="343080" cy="255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31841FC-77C7-46BA-93E2-48FDCF35E27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1988" y="5735405"/>
                  <a:ext cx="36072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F5BEFC-7012-4A26-AA69-F3A9D275076D}"/>
              </a:ext>
            </a:extLst>
          </p:cNvPr>
          <p:cNvGrpSpPr/>
          <p:nvPr/>
        </p:nvGrpSpPr>
        <p:grpSpPr>
          <a:xfrm>
            <a:off x="4907428" y="5256965"/>
            <a:ext cx="2339280" cy="420120"/>
            <a:chOff x="4907428" y="5256965"/>
            <a:chExt cx="23392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73C835B-85F5-4988-B0C6-DF8D055AD4FB}"/>
                    </a:ext>
                  </a:extLst>
                </p14:cNvPr>
                <p14:cNvContentPartPr/>
                <p14:nvPr/>
              </p14:nvContentPartPr>
              <p14:xfrm>
                <a:off x="4907428" y="5499245"/>
                <a:ext cx="96840" cy="146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73C835B-85F5-4988-B0C6-DF8D055AD4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8428" y="549060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1570684-17C1-4C63-A83B-24FB6C23A601}"/>
                    </a:ext>
                  </a:extLst>
                </p14:cNvPr>
                <p14:cNvContentPartPr/>
                <p14:nvPr/>
              </p14:nvContentPartPr>
              <p14:xfrm>
                <a:off x="5056468" y="5474405"/>
                <a:ext cx="65160" cy="196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1570684-17C1-4C63-A83B-24FB6C23A6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7828" y="5465765"/>
                  <a:ext cx="8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783AF95-31B3-4942-87B9-F6A02B60E36E}"/>
                    </a:ext>
                  </a:extLst>
                </p14:cNvPr>
                <p14:cNvContentPartPr/>
                <p14:nvPr/>
              </p14:nvContentPartPr>
              <p14:xfrm>
                <a:off x="5292268" y="5411405"/>
                <a:ext cx="117360" cy="162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783AF95-31B3-4942-87B9-F6A02B60E3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3628" y="5402765"/>
                  <a:ext cx="135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1EA4C48-BC48-4C8A-872E-801790E1B197}"/>
                    </a:ext>
                  </a:extLst>
                </p14:cNvPr>
                <p14:cNvContentPartPr/>
                <p14:nvPr/>
              </p14:nvContentPartPr>
              <p14:xfrm>
                <a:off x="5474428" y="5395565"/>
                <a:ext cx="76680" cy="141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1EA4C48-BC48-4C8A-872E-801790E1B1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65788" y="5386565"/>
                  <a:ext cx="94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60E5FBC-4BB8-4D6C-BF10-E8F62555024E}"/>
                    </a:ext>
                  </a:extLst>
                </p14:cNvPr>
                <p14:cNvContentPartPr/>
                <p14:nvPr/>
              </p14:nvContentPartPr>
              <p14:xfrm>
                <a:off x="5403868" y="5535605"/>
                <a:ext cx="147600" cy="132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60E5FBC-4BB8-4D6C-BF10-E8F6255502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95228" y="5526605"/>
                  <a:ext cx="165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DF9F40-9D95-4C53-9B48-0536562FD069}"/>
                    </a:ext>
                  </a:extLst>
                </p14:cNvPr>
                <p14:cNvContentPartPr/>
                <p14:nvPr/>
              </p14:nvContentPartPr>
              <p14:xfrm>
                <a:off x="5562988" y="5593925"/>
                <a:ext cx="51120" cy="45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DF9F40-9D95-4C53-9B48-0536562FD0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53988" y="5585285"/>
                  <a:ext cx="68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24DAD6C-3DEB-48F8-BEBB-89390D75DF8E}"/>
                    </a:ext>
                  </a:extLst>
                </p14:cNvPr>
                <p14:cNvContentPartPr/>
                <p14:nvPr/>
              </p14:nvContentPartPr>
              <p14:xfrm>
                <a:off x="5627068" y="5487725"/>
                <a:ext cx="65520" cy="82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24DAD6C-3DEB-48F8-BEBB-89390D75DF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18428" y="5478725"/>
                  <a:ext cx="83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9CEDED4-A52A-4F1A-89D4-2306095A42EF}"/>
                    </a:ext>
                  </a:extLst>
                </p14:cNvPr>
                <p14:cNvContentPartPr/>
                <p14:nvPr/>
              </p14:nvContentPartPr>
              <p14:xfrm>
                <a:off x="5728588" y="5414285"/>
                <a:ext cx="29160" cy="220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9CEDED4-A52A-4F1A-89D4-2306095A42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19588" y="5405285"/>
                  <a:ext cx="46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B41F761-65DE-4859-9606-DF7CC108FA74}"/>
                    </a:ext>
                  </a:extLst>
                </p14:cNvPr>
                <p14:cNvContentPartPr/>
                <p14:nvPr/>
              </p14:nvContentPartPr>
              <p14:xfrm>
                <a:off x="5923708" y="5347325"/>
                <a:ext cx="84240" cy="56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B41F761-65DE-4859-9606-DF7CC108FA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14708" y="5338685"/>
                  <a:ext cx="101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C118438-EFF5-402F-980E-E569C483A6E6}"/>
                    </a:ext>
                  </a:extLst>
                </p14:cNvPr>
                <p14:cNvContentPartPr/>
                <p14:nvPr/>
              </p14:nvContentPartPr>
              <p14:xfrm>
                <a:off x="5919748" y="5409245"/>
                <a:ext cx="129240" cy="146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C118438-EFF5-402F-980E-E569C483A6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10748" y="5400245"/>
                  <a:ext cx="146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0FAA6C3-A28B-4386-8E69-2BB8ED46A105}"/>
                    </a:ext>
                  </a:extLst>
                </p14:cNvPr>
                <p14:cNvContentPartPr/>
                <p14:nvPr/>
              </p14:nvContentPartPr>
              <p14:xfrm>
                <a:off x="5983828" y="5414645"/>
                <a:ext cx="191160" cy="222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0FAA6C3-A28B-4386-8E69-2BB8ED46A1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75188" y="5406005"/>
                  <a:ext cx="208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4B1E1C7-A361-4A13-A2AA-3C7CFE67E723}"/>
                    </a:ext>
                  </a:extLst>
                </p14:cNvPr>
                <p14:cNvContentPartPr/>
                <p14:nvPr/>
              </p14:nvContentPartPr>
              <p14:xfrm>
                <a:off x="6162388" y="5391245"/>
                <a:ext cx="65160" cy="132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4B1E1C7-A361-4A13-A2AA-3C7CFE67E7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53388" y="5382605"/>
                  <a:ext cx="82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47CC46E-48C5-45D3-A4DF-4989C690198F}"/>
                    </a:ext>
                  </a:extLst>
                </p14:cNvPr>
                <p14:cNvContentPartPr/>
                <p14:nvPr/>
              </p14:nvContentPartPr>
              <p14:xfrm>
                <a:off x="6214948" y="5403125"/>
                <a:ext cx="118080" cy="140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47CC46E-48C5-45D3-A4DF-4989C69019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05948" y="5394485"/>
                  <a:ext cx="135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811859F-E4DD-4382-AD4C-587D58A059AF}"/>
                    </a:ext>
                  </a:extLst>
                </p14:cNvPr>
                <p14:cNvContentPartPr/>
                <p14:nvPr/>
              </p14:nvContentPartPr>
              <p14:xfrm>
                <a:off x="6298828" y="5382965"/>
                <a:ext cx="102960" cy="144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811859F-E4DD-4382-AD4C-587D58A059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90188" y="5373965"/>
                  <a:ext cx="12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2A01A59-5203-464E-B9D8-3EAC414F68A3}"/>
                    </a:ext>
                  </a:extLst>
                </p14:cNvPr>
                <p14:cNvContentPartPr/>
                <p14:nvPr/>
              </p14:nvContentPartPr>
              <p14:xfrm>
                <a:off x="6401788" y="5370725"/>
                <a:ext cx="53280" cy="306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2A01A59-5203-464E-B9D8-3EAC414F68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93148" y="5362085"/>
                  <a:ext cx="70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7165D40-C402-4E27-8B25-88C8A7479A3B}"/>
                    </a:ext>
                  </a:extLst>
                </p14:cNvPr>
                <p14:cNvContentPartPr/>
                <p14:nvPr/>
              </p14:nvContentPartPr>
              <p14:xfrm>
                <a:off x="6427708" y="5321405"/>
                <a:ext cx="299520" cy="227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7165D40-C402-4E27-8B25-88C8A7479A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068" y="5312405"/>
                  <a:ext cx="317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E4A4ADF-22B3-4C8C-93B8-39E3DA215049}"/>
                    </a:ext>
                  </a:extLst>
                </p14:cNvPr>
                <p14:cNvContentPartPr/>
                <p14:nvPr/>
              </p14:nvContentPartPr>
              <p14:xfrm>
                <a:off x="6621388" y="5339765"/>
                <a:ext cx="264600" cy="185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E4A4ADF-22B3-4C8C-93B8-39E3DA2150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12748" y="5331125"/>
                  <a:ext cx="282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9E808C5-FC5C-4C6E-A07A-DE3BA55A8EEA}"/>
                    </a:ext>
                  </a:extLst>
                </p14:cNvPr>
                <p14:cNvContentPartPr/>
                <p14:nvPr/>
              </p14:nvContentPartPr>
              <p14:xfrm>
                <a:off x="6883828" y="5308445"/>
                <a:ext cx="254160" cy="203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9E808C5-FC5C-4C6E-A07A-DE3BA55A8E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74828" y="5299805"/>
                  <a:ext cx="271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385D2A9-2203-4766-BDB3-89A5D967EB48}"/>
                    </a:ext>
                  </a:extLst>
                </p14:cNvPr>
                <p14:cNvContentPartPr/>
                <p14:nvPr/>
              </p14:nvContentPartPr>
              <p14:xfrm>
                <a:off x="7121788" y="5256965"/>
                <a:ext cx="117720" cy="164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385D2A9-2203-4766-BDB3-89A5D967EB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13148" y="5247965"/>
                  <a:ext cx="135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0601679-6C5A-4737-AF40-B54D66E5805B}"/>
                    </a:ext>
                  </a:extLst>
                </p14:cNvPr>
                <p14:cNvContentPartPr/>
                <p14:nvPr/>
              </p14:nvContentPartPr>
              <p14:xfrm>
                <a:off x="7142668" y="5460005"/>
                <a:ext cx="104040" cy="110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0601679-6C5A-4737-AF40-B54D66E580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4028" y="5451005"/>
                  <a:ext cx="12168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B474B48-BA39-4803-BB37-DE0525D36D45}"/>
              </a:ext>
            </a:extLst>
          </p:cNvPr>
          <p:cNvGrpSpPr/>
          <p:nvPr/>
        </p:nvGrpSpPr>
        <p:grpSpPr>
          <a:xfrm>
            <a:off x="4969708" y="5848445"/>
            <a:ext cx="2234160" cy="443880"/>
            <a:chOff x="4969708" y="5848445"/>
            <a:chExt cx="223416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FBB8F09-400C-45C2-AB05-0308B408617D}"/>
                    </a:ext>
                  </a:extLst>
                </p14:cNvPr>
                <p14:cNvContentPartPr/>
                <p14:nvPr/>
              </p14:nvContentPartPr>
              <p14:xfrm>
                <a:off x="4969708" y="6099365"/>
                <a:ext cx="357480" cy="79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FBB8F09-400C-45C2-AB05-0308B40861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60708" y="6090725"/>
                  <a:ext cx="375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7A033AE-74A3-4C81-8034-4A68AFA8093C}"/>
                    </a:ext>
                  </a:extLst>
                </p14:cNvPr>
                <p14:cNvContentPartPr/>
                <p14:nvPr/>
              </p14:nvContentPartPr>
              <p14:xfrm>
                <a:off x="5121988" y="5997845"/>
                <a:ext cx="60480" cy="2678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7A033AE-74A3-4C81-8034-4A68AFA809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13348" y="5988845"/>
                  <a:ext cx="78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CCF614-F3B5-4FFF-B65A-932FB097E2E5}"/>
                    </a:ext>
                  </a:extLst>
                </p14:cNvPr>
                <p14:cNvContentPartPr/>
                <p14:nvPr/>
              </p14:nvContentPartPr>
              <p14:xfrm>
                <a:off x="5227468" y="6055085"/>
                <a:ext cx="311760" cy="184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CCF614-F3B5-4FFF-B65A-932FB097E2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18828" y="6046085"/>
                  <a:ext cx="32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FB1126D-A434-4A38-A4AA-36D362A9A949}"/>
                    </a:ext>
                  </a:extLst>
                </p14:cNvPr>
                <p14:cNvContentPartPr/>
                <p14:nvPr/>
              </p14:nvContentPartPr>
              <p14:xfrm>
                <a:off x="5539948" y="6014765"/>
                <a:ext cx="90360" cy="12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FB1126D-A434-4A38-A4AA-36D362A9A9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30948" y="6005765"/>
                  <a:ext cx="10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C95D9A5-EBF7-4BAE-895E-5C7721B7E720}"/>
                    </a:ext>
                  </a:extLst>
                </p14:cNvPr>
                <p14:cNvContentPartPr/>
                <p14:nvPr/>
              </p14:nvContentPartPr>
              <p14:xfrm>
                <a:off x="5581708" y="6072005"/>
                <a:ext cx="182160" cy="95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C95D9A5-EBF7-4BAE-895E-5C7721B7E7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72708" y="6063365"/>
                  <a:ext cx="19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241574C-862B-4877-A663-4A2BA925AA05}"/>
                    </a:ext>
                  </a:extLst>
                </p14:cNvPr>
                <p14:cNvContentPartPr/>
                <p14:nvPr/>
              </p14:nvContentPartPr>
              <p14:xfrm>
                <a:off x="5785468" y="6016565"/>
                <a:ext cx="64080" cy="11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241574C-862B-4877-A663-4A2BA925AA0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6828" y="6007565"/>
                  <a:ext cx="81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0FEA016-43AC-4F52-A1F7-F7558A40FE09}"/>
                    </a:ext>
                  </a:extLst>
                </p14:cNvPr>
                <p14:cNvContentPartPr/>
                <p14:nvPr/>
              </p14:nvContentPartPr>
              <p14:xfrm>
                <a:off x="5787988" y="5943125"/>
                <a:ext cx="359280" cy="349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0FEA016-43AC-4F52-A1F7-F7558A40FE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78988" y="5934125"/>
                  <a:ext cx="3769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DD76473-1C15-473A-BEEB-F10BA8B2C885}"/>
                    </a:ext>
                  </a:extLst>
                </p14:cNvPr>
                <p14:cNvContentPartPr/>
                <p14:nvPr/>
              </p14:nvContentPartPr>
              <p14:xfrm>
                <a:off x="6291628" y="5949965"/>
                <a:ext cx="57600" cy="174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DD76473-1C15-473A-BEEB-F10BA8B2C8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2988" y="5941325"/>
                  <a:ext cx="75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4020F48-196C-4315-852C-79F9A4BAFBBD}"/>
                    </a:ext>
                  </a:extLst>
                </p14:cNvPr>
                <p14:cNvContentPartPr/>
                <p14:nvPr/>
              </p14:nvContentPartPr>
              <p14:xfrm>
                <a:off x="6316108" y="6019445"/>
                <a:ext cx="65880" cy="50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4020F48-196C-4315-852C-79F9A4BAFB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07108" y="6010805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C4FEC59-9356-478E-AA00-015357E4B02D}"/>
                    </a:ext>
                  </a:extLst>
                </p14:cNvPr>
                <p14:cNvContentPartPr/>
                <p14:nvPr/>
              </p14:nvContentPartPr>
              <p14:xfrm>
                <a:off x="6430588" y="5951765"/>
                <a:ext cx="50760" cy="156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C4FEC59-9356-478E-AA00-015357E4B0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21948" y="5943125"/>
                  <a:ext cx="68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A8D1D5E-0514-415A-AE2D-41034581970D}"/>
                    </a:ext>
                  </a:extLst>
                </p14:cNvPr>
                <p14:cNvContentPartPr/>
                <p14:nvPr/>
              </p14:nvContentPartPr>
              <p14:xfrm>
                <a:off x="6489988" y="5906405"/>
                <a:ext cx="115920" cy="195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A8D1D5E-0514-415A-AE2D-4103458197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81348" y="5897765"/>
                  <a:ext cx="13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C3FA6DC-C99C-4B10-A369-5F604B7EF563}"/>
                    </a:ext>
                  </a:extLst>
                </p14:cNvPr>
                <p14:cNvContentPartPr/>
                <p14:nvPr/>
              </p14:nvContentPartPr>
              <p14:xfrm>
                <a:off x="6505108" y="5904245"/>
                <a:ext cx="235440" cy="1897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C3FA6DC-C99C-4B10-A369-5F604B7EF5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96108" y="5895605"/>
                  <a:ext cx="253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CD42237-4019-4817-83C7-EB9DE7326C3B}"/>
                    </a:ext>
                  </a:extLst>
                </p14:cNvPr>
                <p14:cNvContentPartPr/>
                <p14:nvPr/>
              </p14:nvContentPartPr>
              <p14:xfrm>
                <a:off x="6723268" y="5872925"/>
                <a:ext cx="159840" cy="167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CD42237-4019-4817-83C7-EB9DE7326C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14628" y="5864285"/>
                  <a:ext cx="177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34BE39F-9DD4-4489-AECA-B30709A4FDC9}"/>
                    </a:ext>
                  </a:extLst>
                </p14:cNvPr>
                <p14:cNvContentPartPr/>
                <p14:nvPr/>
              </p14:nvContentPartPr>
              <p14:xfrm>
                <a:off x="6866908" y="5848445"/>
                <a:ext cx="254160" cy="166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34BE39F-9DD4-4489-AECA-B30709A4FDC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58268" y="5839445"/>
                  <a:ext cx="271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8C6CD9D-2293-40C8-B25F-6042A4D66957}"/>
                    </a:ext>
                  </a:extLst>
                </p14:cNvPr>
                <p14:cNvContentPartPr/>
                <p14:nvPr/>
              </p14:nvContentPartPr>
              <p14:xfrm>
                <a:off x="7198828" y="5948885"/>
                <a:ext cx="5040" cy="48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8C6CD9D-2293-40C8-B25F-6042A4D669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89828" y="5939885"/>
                  <a:ext cx="2268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0063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42E820-F5AF-499C-AA86-0AC93E8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8CC089-D509-408F-888A-C6266E41F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29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2E080-2A5F-4918-A304-20B79AB2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ko-KR" altLang="en-US" dirty="0"/>
              <a:t>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9F782-57BE-4441-8D22-C2884484C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똑같은 이름</a:t>
            </a:r>
            <a:r>
              <a:rPr lang="en-US" altLang="ko-KR" dirty="0"/>
              <a:t>_#</a:t>
            </a:r>
            <a:r>
              <a:rPr lang="ko-KR" altLang="en-US" dirty="0"/>
              <a:t>＇ 형식으로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3A05AE-B6FF-4E8B-9F4D-1CB6C454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662" y="2723744"/>
            <a:ext cx="6246329" cy="38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440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E0079-D599-478A-8260-BC44885D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83D75-85C9-445E-B156-B841E897D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https://github.com/eunahlee-viola/WISET-D_Offline/tree/master/Day3/face_data.zip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03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2BA335-DCE0-412F-BD24-9ECEEE0D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551872"/>
            <a:ext cx="73723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59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AB904B0-494D-463D-980F-63495F75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공부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119FC9-956B-469C-B0E5-3B3E3D82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5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767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C14BC5-BEF2-4FD0-996F-AA2D6335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11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9C241-8447-49F5-AF84-E0D524D8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162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34FFF4-2E59-43DB-8556-BAB15F79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CE581-1814-494F-9BF1-A4DF1406E383}"/>
              </a:ext>
            </a:extLst>
          </p:cNvPr>
          <p:cNvSpPr txBox="1"/>
          <p:nvPr/>
        </p:nvSpPr>
        <p:spPr>
          <a:xfrm>
            <a:off x="3352800" y="5437632"/>
            <a:ext cx="407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There are 60 images containing 10 images per person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8712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887CA1-C073-4067-BC53-32AB0593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94BB14-43AC-4FC2-9F47-FAFC6044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157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972247-9EC8-4CE3-8C29-29584566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58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186796-AD7A-4D89-8525-7FE7F7FD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21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B702B86-CF54-4FA3-8DC1-3E635654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29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5E7876-3D96-4F4A-B223-1208B1B3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239"/>
            <a:ext cx="9906000" cy="48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7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CE94E8-E16A-4734-B52A-44C6A805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1912"/>
            <a:ext cx="86106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79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0A5510-526F-49D9-B8CA-84631BC4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480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9F5DC3-A445-405E-B2D8-24577F5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34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BC2E2F-B133-45EA-B5B7-1A51C8E0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7CE6A6-A48D-44FA-BF04-7095D06E2043}"/>
              </a:ext>
            </a:extLst>
          </p:cNvPr>
          <p:cNvSpPr/>
          <p:nvPr/>
        </p:nvSpPr>
        <p:spPr>
          <a:xfrm>
            <a:off x="5089967" y="305068"/>
            <a:ext cx="4816033" cy="62478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008000"/>
                </a:solidFill>
                <a:latin typeface="Courier New" panose="02070309020205020404" pitchFamily="49" charset="0"/>
              </a:rPr>
              <a:t>#Define VGG_FACE_MODEL architecture</a:t>
            </a:r>
            <a:endParaRPr lang="en-US" altLang="ko-KR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model = Sequential()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input_shape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224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224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strides=(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128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strides=(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256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256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256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strides=(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strides=(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(ZeroPadding2D((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512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(MaxPooling2D((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strides=(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4096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7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(Dropout(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0.5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4096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), activation=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relu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(Dropout(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0.5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(Convolution2D(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2622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(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, </a:t>
            </a:r>
            <a:r>
              <a:rPr lang="en-US" altLang="ko-KR" sz="1000" b="1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(Flatten())</a:t>
            </a:r>
          </a:p>
          <a:p>
            <a:r>
              <a:rPr lang="en-US" altLang="ko-KR" sz="1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model.add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(Activation(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 err="1">
                <a:solidFill>
                  <a:srgbClr val="A31515"/>
                </a:solidFill>
                <a:latin typeface="Courier New" panose="02070309020205020404" pitchFamily="49" charset="0"/>
              </a:rPr>
              <a:t>softmax</a:t>
            </a:r>
            <a:r>
              <a:rPr lang="en-US" altLang="ko-KR" sz="1000" b="1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  <a:endParaRPr lang="en-US" altLang="ko-KR" sz="10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708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58D98C-7A4C-4D2F-B069-8354DF9C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5326A6-E491-4963-B5F2-BB9E728BC129}"/>
              </a:ext>
            </a:extLst>
          </p:cNvPr>
          <p:cNvSpPr/>
          <p:nvPr/>
        </p:nvSpPr>
        <p:spPr>
          <a:xfrm>
            <a:off x="5616103" y="38911"/>
            <a:ext cx="3836588" cy="635096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">
              <a:lnSpc>
                <a:spcPct val="70000"/>
              </a:lnSpc>
            </a:pP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Model: "sequential" _________________________________________________________________ Layer (type) Output Shape Param # ================================================================= zero_padding2d (ZeroPadding2 (None, 226, 226, 3) 0 _________________________________________________________________ conv2d (Conv2D) (None, 224, 224, 64) 1792 _________________________________________________________________ zero_padding2d_1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226, 226, 64) 0 _________________________________________________________________ conv2d_1 (Conv2D) (None, 224, 224, 64) 36928 _________________________________________________________________ max_pooling2d (MaxPooling2D) (None, 112, 112, 64) 0 _________________________________________________________________ zero_padding2d_2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114, 114, 64) 0 _________________________________________________________________ conv2d_2 (Conv2D) (None, 112, 112, 128) 73856 _________________________________________________________________ zero_padding2d_3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114, 114, 128) 0 _________________________________________________________________ conv2d_3 (Conv2D) (None, 112, 112, 128) 147584 _________________________________________________________________ max_pooling2d_1 (MaxPooling2 (None, 56, 56, 128) 0 _________________________________________________________________ zero_padding2d_4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58, 58, 128) 0 _________________________________________________________________ conv2d_4 (Conv2D) (None, 56, 56, 256) 295168 _________________________________________________________________ zero_padding2d_5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58, 58, 256) 0 _________________________________________________________________ conv2d_5 (Conv2D) (None, 56, 56, 256) 590080 _________________________________________________________________ zero_padding2d_6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58, 58, 256) 0 _________________________________________________________________ conv2d_6 (Conv2D) (None, 56, 56, 256) 590080 _________________________________________________________________ max_pooling2d_2 (MaxPooling2 (None, 28, 28, 256) 0 _________________________________________________________________ zero_padding2d_7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30, 30, 256) 0 _________________________________________________________________ conv2d_7 (Conv2D) (None, 28, 28, 512) 1180160 _________________________________________________________________ zero_padding2d_8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30, 30, 512) 0 _________________________________________________________________ conv2d_8 (Conv2D) (None, 28, 28, 512) 2359808 _________________________________________________________________ zero_padding2d_9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ZeroPaddin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30, 30, 512) 0 _________________________________________________________________ conv2d_9 (Conv2D) (None, 28, 28, 512) 2359808 _________________________________________________________________ max_pooling2d_3 (MaxPooling2 (None, 14, 14, 512) 0 _________________________________________________________________ zero_padding2d_10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16, 16, 512) 0 _________________________________________________________________ conv2d_10 (Conv2D) (None, 14, 14, 512) 2359808 _________________________________________________________________ zero_padding2d_11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16, 16, 512) 0 _________________________________________________________________ conv2d_11 (Conv2D) (None, 14, 14, 512) 2359808 _________________________________________________________________ zero_padding2d_12 (</a:t>
            </a:r>
            <a:r>
              <a:rPr lang="en-US" altLang="ko-KR" sz="700" dirty="0" err="1">
                <a:solidFill>
                  <a:srgbClr val="212121"/>
                </a:solidFill>
                <a:latin typeface="Courier New" panose="02070309020205020404" pitchFamily="49" charset="0"/>
              </a:rPr>
              <a:t>ZeroPaddi</a:t>
            </a:r>
            <a:r>
              <a:rPr lang="en-US" altLang="ko-KR" sz="700" dirty="0">
                <a:solidFill>
                  <a:srgbClr val="212121"/>
                </a:solidFill>
                <a:latin typeface="Courier New" panose="02070309020205020404" pitchFamily="49" charset="0"/>
              </a:rPr>
              <a:t> (None, 16, 16, 512) 0 _________________________________________________________________ conv2d_12 (Conv2D) (None, 14, 14, 512) 2359808 _________________________________________________________________ max_pooling2d_4 (MaxPooling2 (None, 7, 7, 512) 0 _________________________________________________________________ conv2d_13 (Conv2D) (None, 1, 1, 4096) 102764544 _________________________________________________________________ dropout (Dropout) (None, 1, 1, 4096) 0 _________________________________________________________________ conv2d_14 (Conv2D) (None, 1, 1, 4096) 16781312 _________________________________________________________________ dropout_1 (Dropout) (None, 1, 1, 4096) 0 _________________________________________________________________ conv2d_15 (Conv2D) (None, 1, 1, 2622) 10742334 _________________________________________________________________ flatten (Flatten) (None, 2622) 0 _________________________________________________________________ activation (Activation) (None, 2622) 0 ================================================================= Total params: 145,002,878 Trainable params: 145,002,878 Non-trainable params: 0 _________________________________________________________________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505352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5A860E-EB14-41B1-AD05-23237B34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299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4F46DE-7AA3-4E6B-80DC-48FEE417C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67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0637D7-1B6A-4525-B46A-78496D2F5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F6C3BD1-2B9D-4A18-BE6D-2A9A0B7B3191}"/>
              </a:ext>
            </a:extLst>
          </p:cNvPr>
          <p:cNvSpPr/>
          <p:nvPr/>
        </p:nvSpPr>
        <p:spPr>
          <a:xfrm>
            <a:off x="7003915" y="4990289"/>
            <a:ext cx="457200" cy="3015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1373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E397C6-5218-4252-8387-7FBB5726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1619907-EE6D-49EB-A45A-652987782A84}"/>
              </a:ext>
            </a:extLst>
          </p:cNvPr>
          <p:cNvSpPr/>
          <p:nvPr/>
        </p:nvSpPr>
        <p:spPr>
          <a:xfrm>
            <a:off x="7013643" y="4503906"/>
            <a:ext cx="554476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57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1D0B9C-0AC3-46F7-AE21-F1552036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671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703423-87C5-4E8E-8D9E-CA0B34EEF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978003-99C0-4A88-BAD8-24037935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9" y="0"/>
            <a:ext cx="710992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909B42-FFC2-4570-A609-C5E45F0B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312" y="3072888"/>
            <a:ext cx="4953429" cy="3429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FFAE4-DAEE-42D2-9505-373B6B5FD965}"/>
              </a:ext>
            </a:extLst>
          </p:cNvPr>
          <p:cNvSpPr txBox="1"/>
          <p:nvPr/>
        </p:nvSpPr>
        <p:spPr>
          <a:xfrm>
            <a:off x="7816362" y="176725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같은거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BD6B80-A54C-46C1-877F-8AF6A1439261}"/>
              </a:ext>
            </a:extLst>
          </p:cNvPr>
          <p:cNvCxnSpPr>
            <a:cxnSpLocks/>
            <a:stCxn id="4" idx="1"/>
            <a:endCxn id="3" idx="0"/>
          </p:cNvCxnSpPr>
          <p:nvPr/>
        </p:nvCxnSpPr>
        <p:spPr>
          <a:xfrm flipH="1">
            <a:off x="7024027" y="1951920"/>
            <a:ext cx="792335" cy="1120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6D5E472-3B0C-4C12-9317-7584205EC32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866792" y="1951920"/>
            <a:ext cx="949570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6997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AFF65D-FC6F-4512-9C2F-8EDCD98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830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1460A7-046A-4CCA-8E7B-4C7BF7E5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9DCE1F-85D1-4714-A4FD-B4EAFD76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95" y="775882"/>
            <a:ext cx="99060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05518-CE06-46AF-B25B-F1C25DC985DD}"/>
              </a:ext>
            </a:extLst>
          </p:cNvPr>
          <p:cNvSpPr txBox="1"/>
          <p:nvPr/>
        </p:nvSpPr>
        <p:spPr>
          <a:xfrm>
            <a:off x="535021" y="2529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32146049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1AFD-E666-4160-8C7F-11444654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의 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5A1EF-F846-472C-8CE2-E80D292A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첫번째 벽은 매우 낮음 </a:t>
            </a:r>
            <a:r>
              <a:rPr lang="en-US" altLang="ko-KR" dirty="0"/>
              <a:t>–</a:t>
            </a:r>
            <a:r>
              <a:rPr lang="ko-KR" altLang="en-US" dirty="0"/>
              <a:t> 수학이 필요 없음</a:t>
            </a:r>
            <a:endParaRPr lang="en-US" altLang="ko-KR" dirty="0"/>
          </a:p>
          <a:p>
            <a:r>
              <a:rPr lang="ko-KR" altLang="en-US" dirty="0"/>
              <a:t>두번째 벽은 수학 필요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76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28323D-A633-4825-9470-05609486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681706"/>
            <a:ext cx="7953375" cy="49053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3F3625B-4169-4371-9E57-9CB6EEA8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Prediction </a:t>
            </a:r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오류 </a:t>
            </a:r>
            <a:r>
              <a:rPr lang="en-US" altLang="ko-KR" dirty="0"/>
              <a:t>(</a:t>
            </a:r>
            <a:r>
              <a:rPr lang="ko-KR" altLang="en-US" dirty="0"/>
              <a:t>버섯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도토리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05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B7317F-E210-4F42-87BE-C564E2333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69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CA554E-FDC2-4660-9E65-0BD1317DA772}"/>
              </a:ext>
            </a:extLst>
          </p:cNvPr>
          <p:cNvSpPr txBox="1"/>
          <p:nvPr/>
        </p:nvSpPr>
        <p:spPr>
          <a:xfrm>
            <a:off x="5512777" y="2373923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품종 이름이 </a:t>
            </a:r>
            <a:r>
              <a:rPr lang="en-US" altLang="ko-KR" dirty="0"/>
              <a:t>class</a:t>
            </a:r>
            <a:r>
              <a:rPr lang="ko-KR" altLang="en-US" dirty="0"/>
              <a:t>로 되어 있음</a:t>
            </a:r>
          </a:p>
        </p:txBody>
      </p:sp>
    </p:spTree>
    <p:extLst>
      <p:ext uri="{BB962C8B-B14F-4D97-AF65-F5344CB8AC3E}">
        <p14:creationId xmlns:p14="http://schemas.microsoft.com/office/powerpoint/2010/main" val="197001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7DA34C-4EAE-4907-9B9F-DB41B9C5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0" y="0"/>
            <a:ext cx="7875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2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BEDD38-885D-4214-95FA-216D1E3B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853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4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A10E22-7DBC-4BCB-9983-A20E5E88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62000"/>
            <a:ext cx="8477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4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E2E3EA-ADA4-4593-8997-4139B165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723900"/>
            <a:ext cx="85915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82" y="3502671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881520" y="6116892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881520" y="6116892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82" y="3502671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7096495" y="3060123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663659" y="2944537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24" y="3193697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88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5192356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532986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881520" y="6116892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82" y="3502671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7096495" y="3060123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663659" y="2944537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38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782186" y="4278610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1031422" y="3586348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02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0589E0-1741-4E69-8C87-2E9D2B43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2757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92F2D-061F-4532-98A1-C2923D18424C}"/>
              </a:ext>
            </a:extLst>
          </p:cNvPr>
          <p:cNvSpPr txBox="1"/>
          <p:nvPr/>
        </p:nvSpPr>
        <p:spPr>
          <a:xfrm>
            <a:off x="4608331" y="1204546"/>
            <a:ext cx="529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feature extraction </a:t>
            </a:r>
            <a:r>
              <a:rPr lang="ko-KR" altLang="en-US" dirty="0"/>
              <a:t>부분만 취하고 </a:t>
            </a:r>
            <a:endParaRPr lang="en-US" altLang="ko-KR" dirty="0"/>
          </a:p>
          <a:p>
            <a:r>
              <a:rPr lang="en-US" altLang="ko-KR" dirty="0"/>
              <a:t>DNN </a:t>
            </a:r>
            <a:r>
              <a:rPr lang="ko-KR" altLang="en-US" dirty="0"/>
              <a:t>부분은 재구성</a:t>
            </a:r>
            <a:endParaRPr lang="en-US" altLang="ko-KR" dirty="0"/>
          </a:p>
          <a:p>
            <a:r>
              <a:rPr lang="ko-KR" altLang="en-US" dirty="0"/>
              <a:t>그 과정에서 </a:t>
            </a:r>
            <a:r>
              <a:rPr lang="en-US" altLang="ko-KR" dirty="0"/>
              <a:t>convolution layer </a:t>
            </a:r>
            <a:r>
              <a:rPr lang="ko-KR" altLang="en-US" dirty="0"/>
              <a:t>학습되지 않도록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115EC-40A0-4D2B-99AE-56294F869209}"/>
              </a:ext>
            </a:extLst>
          </p:cNvPr>
          <p:cNvSpPr txBox="1"/>
          <p:nvPr/>
        </p:nvSpPr>
        <p:spPr>
          <a:xfrm>
            <a:off x="3754315" y="2967335"/>
            <a:ext cx="5716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Incluse_top</a:t>
            </a:r>
            <a:r>
              <a:rPr lang="ko-KR" altLang="en-US" dirty="0"/>
              <a:t> 부분 제외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보통은 입력이 밑으로</a:t>
            </a:r>
            <a:r>
              <a:rPr lang="en-US" altLang="ko-KR" dirty="0"/>
              <a:t>, </a:t>
            </a:r>
            <a:r>
              <a:rPr lang="ko-KR" altLang="en-US" dirty="0"/>
              <a:t>출력이 </a:t>
            </a:r>
            <a:r>
              <a:rPr lang="en-US" altLang="ko-KR" dirty="0"/>
              <a:t>top</a:t>
            </a:r>
            <a:r>
              <a:rPr lang="ko-KR" altLang="en-US" dirty="0"/>
              <a:t>으로 표현됨</a:t>
            </a:r>
            <a:endParaRPr lang="en-US" altLang="ko-KR" dirty="0"/>
          </a:p>
          <a:p>
            <a:r>
              <a:rPr lang="en-US" altLang="ko-KR" dirty="0"/>
              <a:t>Top </a:t>
            </a:r>
            <a:r>
              <a:rPr lang="ko-KR" altLang="en-US" dirty="0"/>
              <a:t>제외한다는 것은 </a:t>
            </a:r>
            <a:r>
              <a:rPr lang="en-US" altLang="ko-KR" dirty="0"/>
              <a:t>DNN </a:t>
            </a:r>
            <a:r>
              <a:rPr lang="ko-KR" altLang="en-US" dirty="0"/>
              <a:t>부분 제외하고 </a:t>
            </a:r>
            <a:r>
              <a:rPr lang="ko-KR" altLang="en-US" dirty="0" err="1"/>
              <a:t>로딩하라는</a:t>
            </a:r>
            <a:r>
              <a:rPr lang="ko-KR" altLang="en-US" dirty="0"/>
              <a:t> 뜻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A835A-97A2-4FCD-BBA9-5E8AB0F0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67" y="4112805"/>
            <a:ext cx="6127420" cy="2523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1F123-7B18-49CE-8117-DA6E2B4C740F}"/>
              </a:ext>
            </a:extLst>
          </p:cNvPr>
          <p:cNvSpPr txBox="1"/>
          <p:nvPr/>
        </p:nvSpPr>
        <p:spPr>
          <a:xfrm>
            <a:off x="8222846" y="3886338"/>
            <a:ext cx="1248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여기가 </a:t>
            </a:r>
            <a:r>
              <a:rPr lang="en-US" altLang="ko-KR" dirty="0"/>
              <a:t>top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EFB3D1-0811-4F37-8420-649250727FA2}"/>
              </a:ext>
            </a:extLst>
          </p:cNvPr>
          <p:cNvCxnSpPr/>
          <p:nvPr/>
        </p:nvCxnSpPr>
        <p:spPr>
          <a:xfrm>
            <a:off x="8818685" y="4255477"/>
            <a:ext cx="87923" cy="307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26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40" y="3134393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97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4288060" y="6116892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01695C-A47C-4E02-86D9-F27485A9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95250"/>
            <a:ext cx="8391525" cy="666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92374B4-66DD-4038-8160-EA04C02280E5}"/>
                  </a:ext>
                </a:extLst>
              </p14:cNvPr>
              <p14:cNvContentPartPr/>
              <p14:nvPr/>
            </p14:nvContentPartPr>
            <p14:xfrm>
              <a:off x="6109457" y="220423"/>
              <a:ext cx="515880" cy="2094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92374B4-66DD-4038-8160-EA04C02280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0457" y="211783"/>
                <a:ext cx="533520" cy="21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C15A48D-0C77-4998-886F-2A05D5AA66B9}"/>
                  </a:ext>
                </a:extLst>
              </p14:cNvPr>
              <p14:cNvContentPartPr/>
              <p14:nvPr/>
            </p14:nvContentPartPr>
            <p14:xfrm>
              <a:off x="2344217" y="1003423"/>
              <a:ext cx="4993200" cy="3463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C15A48D-0C77-4998-886F-2A05D5AA66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577" y="994783"/>
                <a:ext cx="5010840" cy="3480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2DC260D-8CFA-4428-A6EF-5494BCADF9C0}"/>
              </a:ext>
            </a:extLst>
          </p:cNvPr>
          <p:cNvSpPr txBox="1"/>
          <p:nvPr/>
        </p:nvSpPr>
        <p:spPr>
          <a:xfrm>
            <a:off x="5785340" y="4880291"/>
            <a:ext cx="355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실무에서는 </a:t>
            </a:r>
            <a:r>
              <a:rPr lang="en-US" altLang="ko-KR" dirty="0"/>
              <a:t>weight </a:t>
            </a:r>
            <a:r>
              <a:rPr lang="ko-KR" altLang="en-US" dirty="0"/>
              <a:t>개수를 </a:t>
            </a:r>
            <a:r>
              <a:rPr lang="ko-KR" altLang="en-US" dirty="0" err="1"/>
              <a:t>천만개</a:t>
            </a:r>
            <a:r>
              <a:rPr lang="ko-KR" altLang="en-US" dirty="0"/>
              <a:t> 이하로 유지하려고 노력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DFB6E1-EB48-4BB0-AB9E-88F4F5C5FF2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565532" y="5064369"/>
            <a:ext cx="219808" cy="13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968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B288B8-3DB4-4BCD-A4A0-A6A65657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5" y="93073"/>
            <a:ext cx="8220075" cy="285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4FC6AC-4747-4701-B687-B4622B26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08" y="2930800"/>
            <a:ext cx="7360512" cy="39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5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5D5D8E-DE03-402A-B4CA-A7EA98C1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390525"/>
            <a:ext cx="7591425" cy="6076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473EB-0C4C-4450-AF3B-3FBA022F0628}"/>
              </a:ext>
            </a:extLst>
          </p:cNvPr>
          <p:cNvSpPr txBox="1"/>
          <p:nvPr/>
        </p:nvSpPr>
        <p:spPr>
          <a:xfrm>
            <a:off x="140677" y="2119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ko-KR" altLang="en-US" dirty="0"/>
              <a:t>학습 더 반복하면 정확도 증가</a:t>
            </a:r>
          </a:p>
        </p:txBody>
      </p:sp>
    </p:spTree>
    <p:extLst>
      <p:ext uri="{BB962C8B-B14F-4D97-AF65-F5344CB8AC3E}">
        <p14:creationId xmlns:p14="http://schemas.microsoft.com/office/powerpoint/2010/main" val="791306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C2F877-B8DC-44E0-9860-102A86F2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76262"/>
            <a:ext cx="87630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11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98777A-D255-4E08-9CAA-DB845B5E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23825"/>
            <a:ext cx="86582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5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0B0958-2DAA-4584-A054-AAF23866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695325"/>
            <a:ext cx="85915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47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D8A49D-02EF-4419-B862-AEB9AEF6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83" y="0"/>
            <a:ext cx="753123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153399-2DF8-4A6E-A0E3-32275E02CF35}"/>
              </a:ext>
            </a:extLst>
          </p:cNvPr>
          <p:cNvSpPr txBox="1"/>
          <p:nvPr/>
        </p:nvSpPr>
        <p:spPr>
          <a:xfrm>
            <a:off x="4952999" y="870438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디렉토리 구조를 사용해서 데이터 레이블</a:t>
            </a:r>
            <a:endParaRPr lang="en-US" altLang="ko-KR" dirty="0"/>
          </a:p>
          <a:p>
            <a:r>
              <a:rPr lang="en-US" altLang="ko-KR" dirty="0"/>
              <a:t>Drag &amp; drop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475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D51883-B5A8-4DD3-AB51-329CA1C1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3337"/>
            <a:ext cx="84963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8167B4-EE17-4324-AE0F-E5436221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8587"/>
            <a:ext cx="84772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6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3AF4A4-62B9-4D33-AA9D-36BCECB5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685800"/>
            <a:ext cx="8448675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974A41-337C-4563-BE4F-A0557D338186}"/>
              </a:ext>
            </a:extLst>
          </p:cNvPr>
          <p:cNvSpPr txBox="1"/>
          <p:nvPr/>
        </p:nvSpPr>
        <p:spPr>
          <a:xfrm>
            <a:off x="545123" y="6356839"/>
            <a:ext cx="399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en-US" altLang="ko-KR" dirty="0"/>
              <a:t>VGG16</a:t>
            </a:r>
            <a:r>
              <a:rPr lang="ko-KR" altLang="en-US" dirty="0"/>
              <a:t>을 이용한 전이학습</a:t>
            </a:r>
          </a:p>
        </p:txBody>
      </p:sp>
    </p:spTree>
    <p:extLst>
      <p:ext uri="{BB962C8B-B14F-4D97-AF65-F5344CB8AC3E}">
        <p14:creationId xmlns:p14="http://schemas.microsoft.com/office/powerpoint/2010/main" val="277744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929251" y="6479547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07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FF76EA-2651-44A5-BDE7-AED8379C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7" y="0"/>
            <a:ext cx="8521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0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009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883813"/>
            <a:ext cx="2806700" cy="231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37B88-36E3-4F7A-8895-2F2A403A8A6C}"/>
              </a:ext>
            </a:extLst>
          </p:cNvPr>
          <p:cNvSpPr txBox="1"/>
          <p:nvPr/>
        </p:nvSpPr>
        <p:spPr>
          <a:xfrm>
            <a:off x="8121650" y="3564854"/>
            <a:ext cx="178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값을 가져와서 </a:t>
            </a:r>
            <a:r>
              <a:rPr lang="ko-KR" altLang="en-US" dirty="0" err="1"/>
              <a:t>더해버림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B8AFEB-C85F-4D88-A302-BC8CD61F5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616994"/>
            <a:ext cx="8534400" cy="33242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E0CB9B6-FF54-4D83-98DA-D9C605AD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https://ikkison.tistory.com/86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8B4BA-D6FE-4B13-8E07-D9B77FBB81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77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E54919-726C-4C87-AA03-27AE7C50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792ACB-E383-448D-9168-832A2C96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https://hoya012.github.io/blog/DenseNet-Tutorial-1/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D365B8-A1DF-48BF-95A4-A73887F745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5E8A5C-D5B3-40B8-91D4-03F82C2F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55" y="2102940"/>
            <a:ext cx="66865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54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2E6FFF-D9C4-4BF6-84AE-6A1FA8BD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BAD9F0-5F77-470F-BB40-1216331FC95E}"/>
              </a:ext>
            </a:extLst>
          </p:cNvPr>
          <p:cNvSpPr/>
          <p:nvPr/>
        </p:nvSpPr>
        <p:spPr>
          <a:xfrm>
            <a:off x="0" y="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https://www.tensorflow.org/api_docs/python/tf/keras/applications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303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537B90-24C1-4CCE-9791-B514CE00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090612"/>
            <a:ext cx="81915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5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413016-B83F-48E3-8503-93D738EC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90562"/>
            <a:ext cx="8382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8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F7A824-EC05-4C8A-961C-6ED9ED17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47675"/>
            <a:ext cx="77628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2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929251" y="6479547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45" y="3640398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1CB230-36CF-4AD6-B531-8483E148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52400"/>
            <a:ext cx="6781800" cy="655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7596C-C713-4A44-AE18-7ACA77E8AE27}"/>
              </a:ext>
            </a:extLst>
          </p:cNvPr>
          <p:cNvSpPr txBox="1"/>
          <p:nvPr/>
        </p:nvSpPr>
        <p:spPr>
          <a:xfrm>
            <a:off x="70336" y="43962"/>
            <a:ext cx="309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영역분할</a:t>
            </a:r>
            <a:r>
              <a:rPr lang="en-US" altLang="ko-KR" dirty="0"/>
              <a:t>, segmentation </a:t>
            </a:r>
            <a:r>
              <a:rPr lang="ko-KR" altLang="en-US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2327154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7CADA5-4E82-46B8-B216-D8627540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3450"/>
            <a:ext cx="8534400" cy="4991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4F389-5DDF-4B0A-B2C0-147C7AFE4CFE}"/>
              </a:ext>
            </a:extLst>
          </p:cNvPr>
          <p:cNvSpPr txBox="1"/>
          <p:nvPr/>
        </p:nvSpPr>
        <p:spPr>
          <a:xfrm>
            <a:off x="580292" y="40444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압축 풀기</a:t>
            </a:r>
          </a:p>
        </p:txBody>
      </p:sp>
    </p:spTree>
    <p:extLst>
      <p:ext uri="{BB962C8B-B14F-4D97-AF65-F5344CB8AC3E}">
        <p14:creationId xmlns:p14="http://schemas.microsoft.com/office/powerpoint/2010/main" val="2330653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BD72D0-9B70-4FFE-9213-ED2695D7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852612"/>
            <a:ext cx="66294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4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C41817-D80A-4607-B9DC-B4EBB6C6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28600"/>
            <a:ext cx="87058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7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362DF0-07C7-41D1-9477-C1436CBF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06" y="0"/>
            <a:ext cx="7677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81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79C0EA-3FFB-40A3-A81F-02B22743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486025"/>
            <a:ext cx="8267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61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FDF804-C67F-4437-9362-094154B3B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8382000" cy="4572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026F90-17A6-4823-B2B5-E0F13FEC7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29150"/>
            <a:ext cx="86963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71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40E540-AE52-41B7-830C-4052B69F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5362"/>
            <a:ext cx="86868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3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CBD385-F0FC-4A5D-91D5-D61839B4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52387"/>
            <a:ext cx="85915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07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03" y="2339164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76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203" y="2339164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83" y="2519916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70" y="2434856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125F6E-5CAB-4325-A79F-5F2D9B5F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2437"/>
            <a:ext cx="8382000" cy="595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6528F1-0899-4D50-9D34-FE054974BA8B}"/>
              </a:ext>
            </a:extLst>
          </p:cNvPr>
          <p:cNvSpPr txBox="1"/>
          <p:nvPr/>
        </p:nvSpPr>
        <p:spPr>
          <a:xfrm>
            <a:off x="6884377" y="24003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Functional API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588FB-2039-4F4F-84DF-C51652FE970B}"/>
              </a:ext>
            </a:extLst>
          </p:cNvPr>
          <p:cNvSpPr txBox="1"/>
          <p:nvPr/>
        </p:nvSpPr>
        <p:spPr>
          <a:xfrm>
            <a:off x="6374423" y="1714500"/>
            <a:ext cx="232300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Unet</a:t>
            </a:r>
            <a:r>
              <a:rPr lang="ko-KR" altLang="en-US" dirty="0"/>
              <a:t> </a:t>
            </a:r>
            <a:r>
              <a:rPr lang="en-US" altLang="ko-KR" dirty="0"/>
              <a:t>define</a:t>
            </a:r>
            <a:r>
              <a:rPr lang="ko-KR" altLang="en-US" dirty="0"/>
              <a:t> 하는 부분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5D5BA9-4271-4FDA-9C66-D8969130A304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455377" y="1767254"/>
            <a:ext cx="2919046" cy="131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02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D20FD7-D1E5-49C1-9344-DE1046A1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5" y="0"/>
            <a:ext cx="8288329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E1FCB0-AC85-43B0-9EA4-B0EC194AE401}"/>
              </a:ext>
            </a:extLst>
          </p:cNvPr>
          <p:cNvCxnSpPr>
            <a:cxnSpLocks/>
          </p:cNvCxnSpPr>
          <p:nvPr/>
        </p:nvCxnSpPr>
        <p:spPr>
          <a:xfrm flipV="1">
            <a:off x="1503485" y="3604846"/>
            <a:ext cx="6479930" cy="703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9ADC63-9E79-4C77-A424-B782F604800C}"/>
              </a:ext>
            </a:extLst>
          </p:cNvPr>
          <p:cNvSpPr txBox="1"/>
          <p:nvPr/>
        </p:nvSpPr>
        <p:spPr>
          <a:xfrm>
            <a:off x="8141677" y="3385038"/>
            <a:ext cx="13917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여기가 중간</a:t>
            </a:r>
          </a:p>
        </p:txBody>
      </p:sp>
    </p:spTree>
    <p:extLst>
      <p:ext uri="{BB962C8B-B14F-4D97-AF65-F5344CB8AC3E}">
        <p14:creationId xmlns:p14="http://schemas.microsoft.com/office/powerpoint/2010/main" val="544793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15CDFF-AF67-4B95-A4EA-A6A4E048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856"/>
            <a:ext cx="9906000" cy="5384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166DD6-B938-45B8-97B9-421DE4A0A737}"/>
              </a:ext>
            </a:extLst>
          </p:cNvPr>
          <p:cNvSpPr txBox="1"/>
          <p:nvPr/>
        </p:nvSpPr>
        <p:spPr>
          <a:xfrm>
            <a:off x="6093070" y="437857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mse</a:t>
            </a:r>
            <a:r>
              <a:rPr lang="en-US" altLang="ko-KR" dirty="0"/>
              <a:t>:</a:t>
            </a:r>
            <a:r>
              <a:rPr lang="ko-KR" altLang="en-US" dirty="0"/>
              <a:t> 넣어준 값과 나온 값 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0765D-36A8-4A29-91E2-61C852C98946}"/>
              </a:ext>
            </a:extLst>
          </p:cNvPr>
          <p:cNvSpPr txBox="1"/>
          <p:nvPr/>
        </p:nvSpPr>
        <p:spPr>
          <a:xfrm>
            <a:off x="6893169" y="5046785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Regression?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545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55DE-E96A-45A7-99B8-91CA98AE0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9A0241-8E21-4335-AB7A-62466412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Classification: </a:t>
            </a:r>
            <a:r>
              <a:rPr lang="ko-KR" altLang="en-US" dirty="0"/>
              <a:t>회귀 대상이 </a:t>
            </a:r>
            <a:r>
              <a:rPr lang="en-US" altLang="ko-KR" dirty="0"/>
              <a:t>discreet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6810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A169D4-DCE6-4FD8-AED7-644AA0EA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291"/>
            <a:ext cx="9906000" cy="5647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70D04-0B9A-4329-945C-AB653930C753}"/>
              </a:ext>
            </a:extLst>
          </p:cNvPr>
          <p:cNvSpPr txBox="1"/>
          <p:nvPr/>
        </p:nvSpPr>
        <p:spPr>
          <a:xfrm>
            <a:off x="5609492" y="975946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현실적인 학습 모양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Loss</a:t>
            </a:r>
            <a:r>
              <a:rPr lang="ko-KR" altLang="en-US" dirty="0"/>
              <a:t>가 계속 낮아지고 있음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보통은 </a:t>
            </a:r>
            <a:r>
              <a:rPr lang="en-US" altLang="ko-KR" dirty="0"/>
              <a:t>1000</a:t>
            </a:r>
            <a:r>
              <a:rPr lang="ko-KR" altLang="en-US" dirty="0"/>
              <a:t>번 반복</a:t>
            </a:r>
            <a:r>
              <a:rPr lang="en-US" altLang="ko-KR" dirty="0"/>
              <a:t>..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511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340919-F12F-49BF-86A5-9244F718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79"/>
            <a:ext cx="9906000" cy="669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ED6B4-C8E0-42B3-B68A-CDE57DA132C0}"/>
              </a:ext>
            </a:extLst>
          </p:cNvPr>
          <p:cNvSpPr txBox="1"/>
          <p:nvPr/>
        </p:nvSpPr>
        <p:spPr>
          <a:xfrm>
            <a:off x="4953000" y="2294792"/>
            <a:ext cx="27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 epoch </a:t>
            </a:r>
            <a:r>
              <a:rPr lang="ko-KR" altLang="en-US" dirty="0"/>
              <a:t>치고는 </a:t>
            </a:r>
            <a:r>
              <a:rPr lang="ko-KR" altLang="en-US" dirty="0" err="1"/>
              <a:t>괜찮은편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A8F4F-6621-4451-9964-D0354322C5B0}"/>
              </a:ext>
            </a:extLst>
          </p:cNvPr>
          <p:cNvSpPr txBox="1"/>
          <p:nvPr/>
        </p:nvSpPr>
        <p:spPr>
          <a:xfrm>
            <a:off x="4273062" y="6277708"/>
            <a:ext cx="369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 </a:t>
            </a:r>
            <a:r>
              <a:rPr lang="ko-KR" altLang="en-US" dirty="0"/>
              <a:t>나오려면 한참 멀었음</a:t>
            </a:r>
            <a:r>
              <a:rPr lang="en-US" altLang="ko-KR" dirty="0"/>
              <a:t>….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EFE61-618E-4DB0-B79F-0CCEF26495F7}"/>
              </a:ext>
            </a:extLst>
          </p:cNvPr>
          <p:cNvSpPr txBox="1"/>
          <p:nvPr/>
        </p:nvSpPr>
        <p:spPr>
          <a:xfrm>
            <a:off x="4273062" y="4508605"/>
            <a:ext cx="328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 </a:t>
            </a:r>
            <a:r>
              <a:rPr lang="ko-KR" altLang="en-US" dirty="0"/>
              <a:t>와 </a:t>
            </a:r>
            <a:r>
              <a:rPr lang="en-US" altLang="ko-KR" dirty="0"/>
              <a:t>accuracy </a:t>
            </a:r>
            <a:r>
              <a:rPr lang="ko-KR" altLang="en-US" dirty="0"/>
              <a:t>둘 다 표시해줌</a:t>
            </a:r>
          </a:p>
        </p:txBody>
      </p:sp>
    </p:spTree>
    <p:extLst>
      <p:ext uri="{BB962C8B-B14F-4D97-AF65-F5344CB8AC3E}">
        <p14:creationId xmlns:p14="http://schemas.microsoft.com/office/powerpoint/2010/main" val="1570166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8E7950-9443-49E0-B3B5-BA00F839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4287"/>
            <a:ext cx="75819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4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A92187-A4B9-4B23-A85D-C0166427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19075"/>
            <a:ext cx="9058275" cy="6419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5E933-A4EA-4FD6-93FE-811F8401ED5E}"/>
              </a:ext>
            </a:extLst>
          </p:cNvPr>
          <p:cNvSpPr txBox="1"/>
          <p:nvPr/>
        </p:nvSpPr>
        <p:spPr>
          <a:xfrm>
            <a:off x="5143500" y="1582616"/>
            <a:ext cx="4224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x-ray </a:t>
            </a:r>
            <a:r>
              <a:rPr lang="ko-KR" altLang="en-US" dirty="0"/>
              <a:t>사진을 분석한다면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Lung</a:t>
            </a:r>
            <a:r>
              <a:rPr lang="ko-KR" altLang="en-US" dirty="0"/>
              <a:t>이 아니라 하더라도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training </a:t>
            </a:r>
            <a:r>
              <a:rPr lang="ko-KR" altLang="en-US" dirty="0"/>
              <a:t>된 것을 가지고 시작하면 </a:t>
            </a:r>
            <a:endParaRPr lang="en-US" altLang="ko-KR" dirty="0"/>
          </a:p>
          <a:p>
            <a:r>
              <a:rPr lang="ko-KR" altLang="en-US" dirty="0"/>
              <a:t>더 잘 분석됨</a:t>
            </a:r>
          </a:p>
        </p:txBody>
      </p:sp>
    </p:spTree>
    <p:extLst>
      <p:ext uri="{BB962C8B-B14F-4D97-AF65-F5344CB8AC3E}">
        <p14:creationId xmlns:p14="http://schemas.microsoft.com/office/powerpoint/2010/main" val="151182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1" y="3025713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67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알파고 학습 이해하기</a:t>
            </a:r>
            <a:endParaRPr lang="ko-KR" altLang="en-US" sz="18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877020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(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주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)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엑셈 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/ 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입출력의 함수를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02" y="3146790"/>
            <a:ext cx="2781300" cy="2552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974450" y="6116365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/yonghakim900/ss-60252533</a:t>
            </a:r>
            <a:endParaRPr kumimoji="1" lang="ko-KR" altLang="en-US" sz="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827" y="3125669"/>
            <a:ext cx="4156762" cy="2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출력을 반복적으로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근사화 해가는 과정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상세 방법은 설명하지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하여간에 학습됩니다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학습에 사용할 데이터가 있어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학습된 후에는 처음 본 것도 인식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1038" y="1721796"/>
            <a:ext cx="8543925" cy="282102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신경망인데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가운데있는 층이 많은 것을 </a:t>
            </a:r>
            <a:r>
              <a:rPr kumimoji="1" lang="en-US" altLang="ko-KR" dirty="0"/>
              <a:t>DNN(Deep NN)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그리고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 학습하는 것을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16" y="4009160"/>
            <a:ext cx="7914968" cy="227700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183471" y="6418139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15681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5" y="1769807"/>
            <a:ext cx="8282081" cy="39452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169185" y="6186141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81719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x 8 x</a:t>
            </a:r>
            <a:r>
              <a:rPr kumimoji="1" lang="is-IS" altLang="ko-KR" dirty="0"/>
              <a:t>… 2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틱텍토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83" y="2419842"/>
            <a:ext cx="4623824" cy="37933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188954" y="6300389"/>
            <a:ext cx="35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</a:t>
            </a:r>
            <a:r>
              <a:rPr kumimoji="1" lang="en-US" altLang="ko-KR" sz="700" dirty="0" err="1"/>
              <a:t>blog.naver.com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PostView.nhn?blogId</a:t>
            </a:r>
            <a:r>
              <a:rPr kumimoji="1" lang="en-US" altLang="ko-KR" sz="700" dirty="0"/>
              <a:t>=best999&amp;logNo=220680107733&amp;parentCategoryNo=&amp;</a:t>
            </a:r>
            <a:r>
              <a:rPr kumimoji="1" lang="en-US" altLang="ko-KR" sz="700" dirty="0" err="1"/>
              <a:t>categoryNo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viewDate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isShowPopularPosts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false&amp;from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postView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40575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1996</a:t>
            </a:r>
            <a:r>
              <a:rPr kumimoji="1" lang="ko-KR" altLang="en-US" dirty="0"/>
              <a:t>년 딥블루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경우의 수는 탐색할 만 하다</a:t>
            </a:r>
            <a:r>
              <a:rPr kumimoji="1" lang="en-US" altLang="ko-KR" dirty="0"/>
              <a:t>.</a:t>
            </a:r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44" y="3705911"/>
            <a:ext cx="5535561" cy="281225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645894" y="658205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8441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 불가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r>
              <a:rPr kumimoji="1" lang="en-US" altLang="ko-KR" dirty="0"/>
              <a:t>X 360 x </a:t>
            </a:r>
            <a:r>
              <a:rPr kumimoji="1" lang="is-IS" altLang="ko-KR" dirty="0"/>
              <a:t>… &gt; </a:t>
            </a:r>
            <a:r>
              <a:rPr kumimoji="1" lang="ko-KR" altLang="en-US" dirty="0"/>
              <a:t>우주 원자 수</a:t>
            </a: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98" y="3536629"/>
            <a:ext cx="5352673" cy="308422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749597" y="662085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48315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네트웤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MCTS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를 요약하면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79" y="2899986"/>
            <a:ext cx="1692098" cy="2390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07" y="2899987"/>
            <a:ext cx="1530113" cy="238764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448485" y="5503212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Policy Network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478013" y="5501624"/>
            <a:ext cx="15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40691-A5A6-479C-8856-4C2B2A2A6325}"/>
              </a:ext>
            </a:extLst>
          </p:cNvPr>
          <p:cNvSpPr txBox="1"/>
          <p:nvPr/>
        </p:nvSpPr>
        <p:spPr>
          <a:xfrm>
            <a:off x="5092959" y="2102940"/>
            <a:ext cx="361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Monte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Carlos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Tree Search </a:t>
            </a:r>
            <a:r>
              <a:rPr lang="ko-KR" altLang="en-US" dirty="0">
                <a:solidFill>
                  <a:srgbClr val="FF0000"/>
                </a:solidFill>
              </a:rPr>
              <a:t>가 사용됨</a:t>
            </a:r>
          </a:p>
        </p:txBody>
      </p:sp>
    </p:spTree>
    <p:extLst>
      <p:ext uri="{BB962C8B-B14F-4D97-AF65-F5344CB8AC3E}">
        <p14:creationId xmlns:p14="http://schemas.microsoft.com/office/powerpoint/2010/main" val="209655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현재의 판에 대한 다음 수를 학습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프로기사의 기보를 사용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50" y="3384908"/>
            <a:ext cx="5090301" cy="296934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1BA13-17C6-4E7C-92DE-1D9C5F030DD7}"/>
              </a:ext>
            </a:extLst>
          </p:cNvPr>
          <p:cNvSpPr txBox="1"/>
          <p:nvPr/>
        </p:nvSpPr>
        <p:spPr>
          <a:xfrm>
            <a:off x="6540196" y="158091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19*19*13 </a:t>
            </a:r>
            <a:r>
              <a:rPr lang="ko-KR" altLang="en-US" dirty="0">
                <a:solidFill>
                  <a:srgbClr val="FF0000"/>
                </a:solidFill>
              </a:rPr>
              <a:t>이 입력</a:t>
            </a:r>
          </a:p>
        </p:txBody>
      </p:sp>
    </p:spTree>
    <p:extLst>
      <p:ext uri="{BB962C8B-B14F-4D97-AF65-F5344CB8AC3E}">
        <p14:creationId xmlns:p14="http://schemas.microsoft.com/office/powerpoint/2010/main" val="12479482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3" y="2548891"/>
            <a:ext cx="5987845" cy="364144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0F3A3-B421-4EDD-9DC8-A049F4F14945}"/>
              </a:ext>
            </a:extLst>
          </p:cNvPr>
          <p:cNvSpPr txBox="1"/>
          <p:nvPr/>
        </p:nvSpPr>
        <p:spPr>
          <a:xfrm>
            <a:off x="4402493" y="1500100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CNN: channel</a:t>
            </a:r>
            <a:r>
              <a:rPr lang="ko-KR" altLang="en-US" dirty="0">
                <a:solidFill>
                  <a:srgbClr val="FF0000"/>
                </a:solidFill>
              </a:rPr>
              <a:t>이 </a:t>
            </a:r>
            <a:r>
              <a:rPr lang="en-US" altLang="ko-KR" dirty="0">
                <a:solidFill>
                  <a:srgbClr val="FF0000"/>
                </a:solidFill>
              </a:rPr>
              <a:t>13~12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ko-KR" altLang="en-US" dirty="0" err="1">
                <a:solidFill>
                  <a:srgbClr val="FF0000"/>
                </a:solidFill>
              </a:rPr>
              <a:t>인것을</a:t>
            </a:r>
            <a:r>
              <a:rPr lang="ko-KR" altLang="en-US" dirty="0">
                <a:solidFill>
                  <a:srgbClr val="FF0000"/>
                </a:solidFill>
              </a:rPr>
              <a:t> 입력으로 하는</a:t>
            </a:r>
          </a:p>
        </p:txBody>
      </p:sp>
    </p:spTree>
    <p:extLst>
      <p:ext uri="{BB962C8B-B14F-4D97-AF65-F5344CB8AC3E}">
        <p14:creationId xmlns:p14="http://schemas.microsoft.com/office/powerpoint/2010/main" val="1812329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학습이 된 </a:t>
            </a:r>
            <a:r>
              <a:rPr kumimoji="1" lang="en-US" altLang="ko-KR" dirty="0"/>
              <a:t>Policy Network</a:t>
            </a:r>
            <a:r>
              <a:rPr kumimoji="1" lang="ko-KR" altLang="en-US" dirty="0"/>
              <a:t>을 가지고 스스로 대국을 두게함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결과를 가지고 네트웤을 업데이트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 - </a:t>
            </a:r>
            <a:r>
              <a:rPr kumimoji="1" lang="ko-KR" altLang="en-US" dirty="0"/>
              <a:t>강화학습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945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4839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바둑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를 상대로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승율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68" y="3342968"/>
            <a:ext cx="1893939" cy="267601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945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7D520-B83B-42FD-954E-3D4C5B102F79}"/>
              </a:ext>
            </a:extLst>
          </p:cNvPr>
          <p:cNvSpPr txBox="1"/>
          <p:nvPr/>
        </p:nvSpPr>
        <p:spPr>
          <a:xfrm>
            <a:off x="5634135" y="140892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프로기사들의 </a:t>
            </a:r>
            <a:r>
              <a:rPr lang="ko-KR" altLang="en-US" dirty="0" err="1">
                <a:solidFill>
                  <a:srgbClr val="FF0000"/>
                </a:solidFill>
              </a:rPr>
              <a:t>기보를</a:t>
            </a:r>
            <a:r>
              <a:rPr lang="ko-KR" altLang="en-US" dirty="0">
                <a:solidFill>
                  <a:srgbClr val="FF0000"/>
                </a:solidFill>
              </a:rPr>
              <a:t> 가지고 학습</a:t>
            </a:r>
          </a:p>
        </p:txBody>
      </p:sp>
    </p:spTree>
    <p:extLst>
      <p:ext uri="{BB962C8B-B14F-4D97-AF65-F5344CB8AC3E}">
        <p14:creationId xmlns:p14="http://schemas.microsoft.com/office/powerpoint/2010/main" val="1133955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폭을 줄인다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수만을 고려한다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68" y="3342968"/>
            <a:ext cx="1893939" cy="26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8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78" y="3014473"/>
            <a:ext cx="7207045" cy="2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7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78" y="3014473"/>
            <a:ext cx="7207045" cy="287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58897" y="3870147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8251" y="3870147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1009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모든 가능한 수를 다 검색하지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3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현재의 판을 가지고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학습</a:t>
            </a:r>
            <a:endParaRPr kumimoji="1" lang="en-US" altLang="ko-KR" dirty="0"/>
          </a:p>
          <a:p>
            <a:r>
              <a:rPr kumimoji="1" lang="ko-KR" altLang="en-US" dirty="0"/>
              <a:t>최종 결과를 출력으로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1:</a:t>
            </a:r>
            <a:r>
              <a:rPr kumimoji="1" lang="ko-KR" altLang="en-US" dirty="0"/>
              <a:t>승리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0:</a:t>
            </a:r>
            <a:r>
              <a:rPr kumimoji="1" lang="ko-KR" altLang="en-US" dirty="0"/>
              <a:t> 패배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45" y="3124081"/>
            <a:ext cx="5478821" cy="24989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945932" y="6254224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9620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으로 스스로 플레이한 기보 데이터를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628103"/>
            <a:ext cx="1438500" cy="1397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32" y="3628103"/>
            <a:ext cx="1438500" cy="139763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389755" y="3857970"/>
            <a:ext cx="71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/>
              <a:t>vs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24421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 판을 보고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67" y="3234813"/>
            <a:ext cx="1784220" cy="27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</TotalTime>
  <Words>4054</Words>
  <Application>Microsoft Office PowerPoint</Application>
  <PresentationFormat>A4 용지(210x297mm)</PresentationFormat>
  <Paragraphs>606</Paragraphs>
  <Slides>182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182</vt:i4>
      </vt:variant>
    </vt:vector>
  </HeadingPairs>
  <TitlesOfParts>
    <vt:vector size="192" baseType="lpstr">
      <vt:lpstr>NanumSquare</vt:lpstr>
      <vt:lpstr>SeoulNamsan B</vt:lpstr>
      <vt:lpstr>SeoulNamsan M</vt:lpstr>
      <vt:lpstr>맑은 고딕</vt:lpstr>
      <vt:lpstr>Arial</vt:lpstr>
      <vt:lpstr>Calibri</vt:lpstr>
      <vt:lpstr>Calibri Light</vt:lpstr>
      <vt:lpstr>Cambria Math</vt:lpstr>
      <vt:lpstr>Courier New</vt:lpstr>
      <vt:lpstr>Office 테마</vt:lpstr>
      <vt:lpstr>WISET-D 캠프 Day3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인터넷 이미지넷 이미지9개</vt:lpstr>
      <vt:lpstr> VGG16</vt:lpstr>
      <vt:lpstr>PowerPoint 프레젠테이션</vt:lpstr>
      <vt:lpstr>PowerPoint 프레젠테이션</vt:lpstr>
      <vt:lpstr>PowerPoint 프레젠테이션</vt:lpstr>
      <vt:lpstr>Prediction 결과 – 오류 (버섯도토리)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ResNet</vt:lpstr>
      <vt:lpstr>ResNet 구조</vt:lpstr>
      <vt:lpstr>https://ikkison.tistory.com/86</vt:lpstr>
      <vt:lpstr>https://hoya012.github.io/blog/DenseNet-Tutorial-1/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U-Net 구조</vt:lpstr>
      <vt:lpstr>U-Net을 사용한 영역 분할(segementation)</vt:lpstr>
      <vt:lpstr>PowerPoint 프레젠테이션</vt:lpstr>
      <vt:lpstr>PowerPoint 프레젠테이션</vt:lpstr>
      <vt:lpstr>PowerPoint 프레젠테이션</vt:lpstr>
      <vt:lpstr>Regression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신경망(Neural Network)</vt:lpstr>
      <vt:lpstr>신경망의 학습</vt:lpstr>
      <vt:lpstr>데이터</vt:lpstr>
      <vt:lpstr>딥러닝</vt:lpstr>
      <vt:lpstr>학습과 사용</vt:lpstr>
      <vt:lpstr>틱텍토</vt:lpstr>
      <vt:lpstr>체스</vt:lpstr>
      <vt:lpstr>바둑</vt:lpstr>
      <vt:lpstr>Alphago를 요약하면</vt:lpstr>
      <vt:lpstr>Policy Network</vt:lpstr>
      <vt:lpstr>Policy Network</vt:lpstr>
      <vt:lpstr>Policy Network - 강화학습</vt:lpstr>
      <vt:lpstr>Policy Network</vt:lpstr>
      <vt:lpstr>Policy Network의 역할</vt:lpstr>
      <vt:lpstr>Policy Network의 역할</vt:lpstr>
      <vt:lpstr>Policy Network의 역할</vt:lpstr>
      <vt:lpstr>Value Network</vt:lpstr>
      <vt:lpstr>Value Network</vt:lpstr>
      <vt:lpstr>Value Network</vt:lpstr>
      <vt:lpstr>Value Network의 역할</vt:lpstr>
      <vt:lpstr>Value Network의 역할</vt:lpstr>
      <vt:lpstr>Value Network의 역할</vt:lpstr>
      <vt:lpstr>MCTS</vt:lpstr>
      <vt:lpstr>MCTS</vt:lpstr>
      <vt:lpstr>정리하면</vt:lpstr>
      <vt:lpstr>Reference</vt:lpstr>
      <vt:lpstr>알파고 이후 이야기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 : 학습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Dynamic Robotics - 이것도 강화학습의 예</vt:lpstr>
      <vt:lpstr>MNIST 분류 문제</vt:lpstr>
      <vt:lpstr>DNN MNIST 시뮬레이션</vt:lpstr>
      <vt:lpstr>PowerPoint 프레젠테이션</vt:lpstr>
      <vt:lpstr>GAN 결과 예</vt:lpstr>
      <vt:lpstr>GAN 결과 예</vt:lpstr>
      <vt:lpstr>GAN 결과 예</vt:lpstr>
      <vt:lpstr>PowerPoint 프레젠테이션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GAN 이해하기 인터넷 검색 자료</vt:lpstr>
      <vt:lpstr>Code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</vt:lpstr>
      <vt:lpstr>Data 준비</vt:lpstr>
      <vt:lpstr>PowerPoint 프레젠테이션</vt:lpstr>
      <vt:lpstr>코드 공부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Deep Learning의 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WISET-D 캠프 Day3</dc:title>
  <dc:creator>Lee EunAh Agnes</dc:creator>
  <cp:lastModifiedBy>Lee EunAh Agnes</cp:lastModifiedBy>
  <cp:revision>37</cp:revision>
  <dcterms:created xsi:type="dcterms:W3CDTF">2020-06-23T01:05:40Z</dcterms:created>
  <dcterms:modified xsi:type="dcterms:W3CDTF">2020-06-23T13:31:54Z</dcterms:modified>
</cp:coreProperties>
</file>